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mp3" ContentType="audio/m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2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8.xml" ContentType="application/vnd.openxmlformats-officedocument.presentationml.tags+xml"/>
  <Override PartName="/ppt/notesSlides/notesSlide2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1.xml" ContentType="application/vnd.openxmlformats-officedocument.presentationml.notesSlide+xml"/>
  <Override PartName="/ppt/tags/tag29.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3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2"/>
  </p:sldMasterIdLst>
  <p:notesMasterIdLst>
    <p:notesMasterId r:id="rId60"/>
  </p:notesMasterIdLst>
  <p:handoutMasterIdLst>
    <p:handoutMasterId r:id="rId61"/>
  </p:handoutMasterIdLst>
  <p:sldIdLst>
    <p:sldId id="2154" r:id="rId3"/>
    <p:sldId id="2164" r:id="rId4"/>
    <p:sldId id="1052" r:id="rId5"/>
    <p:sldId id="1148" r:id="rId6"/>
    <p:sldId id="1149" r:id="rId7"/>
    <p:sldId id="1150" r:id="rId8"/>
    <p:sldId id="2101" r:id="rId9"/>
    <p:sldId id="2180" r:id="rId10"/>
    <p:sldId id="2116" r:id="rId11"/>
    <p:sldId id="2117" r:id="rId12"/>
    <p:sldId id="2119" r:id="rId13"/>
    <p:sldId id="2121" r:id="rId14"/>
    <p:sldId id="2123" r:id="rId15"/>
    <p:sldId id="2126" r:id="rId16"/>
    <p:sldId id="2155" r:id="rId17"/>
    <p:sldId id="2128" r:id="rId18"/>
    <p:sldId id="2156" r:id="rId19"/>
    <p:sldId id="2181" r:id="rId20"/>
    <p:sldId id="1054" r:id="rId21"/>
    <p:sldId id="1055" r:id="rId22"/>
    <p:sldId id="1056" r:id="rId23"/>
    <p:sldId id="1057" r:id="rId24"/>
    <p:sldId id="2098" r:id="rId25"/>
    <p:sldId id="2099" r:id="rId26"/>
    <p:sldId id="2158" r:id="rId27"/>
    <p:sldId id="2159" r:id="rId28"/>
    <p:sldId id="2160" r:id="rId29"/>
    <p:sldId id="2161" r:id="rId30"/>
    <p:sldId id="2182" r:id="rId31"/>
    <p:sldId id="2036" r:id="rId32"/>
    <p:sldId id="2165" r:id="rId33"/>
    <p:sldId id="2166" r:id="rId34"/>
    <p:sldId id="2167" r:id="rId35"/>
    <p:sldId id="2168" r:id="rId36"/>
    <p:sldId id="2169" r:id="rId37"/>
    <p:sldId id="2170" r:id="rId38"/>
    <p:sldId id="2171" r:id="rId39"/>
    <p:sldId id="2172" r:id="rId40"/>
    <p:sldId id="2173" r:id="rId41"/>
    <p:sldId id="2174" r:id="rId42"/>
    <p:sldId id="2175" r:id="rId43"/>
    <p:sldId id="2176" r:id="rId44"/>
    <p:sldId id="2177" r:id="rId45"/>
    <p:sldId id="2178" r:id="rId46"/>
    <p:sldId id="2179" r:id="rId47"/>
    <p:sldId id="2183" r:id="rId48"/>
    <p:sldId id="568" r:id="rId49"/>
    <p:sldId id="508" r:id="rId50"/>
    <p:sldId id="2102" r:id="rId51"/>
    <p:sldId id="2162" r:id="rId52"/>
    <p:sldId id="1468" r:id="rId53"/>
    <p:sldId id="1469" r:id="rId54"/>
    <p:sldId id="1470" r:id="rId55"/>
    <p:sldId id="1471" r:id="rId56"/>
    <p:sldId id="2148" r:id="rId57"/>
    <p:sldId id="1095" r:id="rId58"/>
    <p:sldId id="2149" r:id="rId59"/>
  </p:sldIdLst>
  <p:sldSz cx="9144000" cy="5143500" type="screen16x9"/>
  <p:notesSz cx="9947275" cy="6858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1121">
          <p15:clr>
            <a:srgbClr val="A4A3A4"/>
          </p15:clr>
        </p15:guide>
        <p15:guide id="2" orient="horz" pos="486">
          <p15:clr>
            <a:srgbClr val="A4A3A4"/>
          </p15:clr>
        </p15:guide>
        <p15:guide id="3" pos="2874">
          <p15:clr>
            <a:srgbClr val="A4A3A4"/>
          </p15:clr>
        </p15:guide>
        <p15:guide id="4" pos="1403">
          <p15:clr>
            <a:srgbClr val="A4A3A4"/>
          </p15:clr>
        </p15:guide>
      </p15:sldGuideLst>
    </p:ext>
    <p:ext uri="{2D200454-40CA-4A62-9FC3-DE9A4176ACB9}">
      <p15:notesGuideLst xmlns:p15="http://schemas.microsoft.com/office/powerpoint/2012/main">
        <p15:guide id="1" orient="horz" pos="2168">
          <p15:clr>
            <a:srgbClr val="A4A3A4"/>
          </p15:clr>
        </p15:guide>
        <p15:guide id="2" pos="31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2060"/>
    <a:srgbClr val="3B5486"/>
    <a:srgbClr val="606060"/>
    <a:srgbClr val="A6B4C6"/>
    <a:srgbClr val="5B9BD5"/>
    <a:srgbClr val="009EFF"/>
    <a:srgbClr val="FFCC03"/>
    <a:srgbClr val="617CA7"/>
    <a:srgbClr val="009EDB"/>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45" autoAdjust="0"/>
    <p:restoredTop sz="88613" autoAdjust="0"/>
  </p:normalViewPr>
  <p:slideViewPr>
    <p:cSldViewPr>
      <p:cViewPr>
        <p:scale>
          <a:sx n="81" d="100"/>
          <a:sy n="81" d="100"/>
        </p:scale>
        <p:origin x="2056" y="1120"/>
      </p:cViewPr>
      <p:guideLst>
        <p:guide orient="horz" pos="1121"/>
        <p:guide orient="horz" pos="486"/>
        <p:guide pos="2874"/>
        <p:guide pos="1403"/>
      </p:guideLst>
    </p:cSldViewPr>
  </p:slideViewPr>
  <p:outlineViewPr>
    <p:cViewPr>
      <p:scale>
        <a:sx n="33" d="100"/>
        <a:sy n="33" d="100"/>
      </p:scale>
      <p:origin x="0" y="0"/>
    </p:cViewPr>
  </p:outlineViewPr>
  <p:notesTextViewPr>
    <p:cViewPr>
      <p:scale>
        <a:sx n="1" d="1"/>
        <a:sy n="1" d="1"/>
      </p:scale>
      <p:origin x="0" y="0"/>
    </p:cViewPr>
  </p:notesTextViewPr>
  <p:sorterViewPr>
    <p:cViewPr>
      <p:scale>
        <a:sx n="120" d="100"/>
        <a:sy n="120" d="100"/>
      </p:scale>
      <p:origin x="0" y="-19212"/>
    </p:cViewPr>
  </p:sorterViewPr>
  <p:notesViewPr>
    <p:cSldViewPr>
      <p:cViewPr varScale="1">
        <p:scale>
          <a:sx n="130" d="100"/>
          <a:sy n="130" d="100"/>
        </p:scale>
        <p:origin x="1712" y="176"/>
      </p:cViewPr>
      <p:guideLst>
        <p:guide orient="horz" pos="2168"/>
        <p:guide pos="3127"/>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handoutMaster" Target="handoutMasters/handout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320" b="0" i="0" u="none" strike="noStrike" kern="1200" spc="0" baseline="0">
                <a:solidFill>
                  <a:schemeClr val="tx1"/>
                </a:solidFill>
                <a:latin typeface="微软雅黑" panose="020B0503020204020204" pitchFamily="34" charset="-122"/>
                <a:ea typeface="微软雅黑" panose="020B0503020204020204" pitchFamily="34" charset="-122"/>
                <a:cs typeface="+mn-cs"/>
              </a:defRPr>
            </a:pPr>
            <a:r>
              <a:rPr lang="zh-CN"/>
              <a:t>中国各类残疾人比例图</a:t>
            </a:r>
          </a:p>
        </c:rich>
      </c:tx>
      <c:overlay val="0"/>
      <c:spPr>
        <a:noFill/>
        <a:ln>
          <a:noFill/>
        </a:ln>
        <a:effectLst/>
      </c:spPr>
      <c:txPr>
        <a:bodyPr rot="0" spcFirstLastPara="1" vertOverflow="ellipsis" vert="horz" wrap="square" anchor="ctr" anchorCtr="1"/>
        <a:lstStyle/>
        <a:p>
          <a:pPr>
            <a:defRPr lang="zh-CN" sz="1320" b="0" i="0" u="none" strike="noStrike" kern="1200" spc="0" baseline="0">
              <a:solidFill>
                <a:schemeClr val="tx1"/>
              </a:solidFill>
              <a:latin typeface="微软雅黑" panose="020B0503020204020204" pitchFamily="34" charset="-122"/>
              <a:ea typeface="微软雅黑" panose="020B0503020204020204" pitchFamily="34" charset="-122"/>
              <a:cs typeface="+mn-cs"/>
            </a:defRPr>
          </a:pPr>
          <a:endParaRPr lang="zh-CN"/>
        </a:p>
      </c:txPr>
    </c:title>
    <c:autoTitleDeleted val="0"/>
    <c:plotArea>
      <c:layout/>
      <c:pieChart>
        <c:varyColors val="1"/>
        <c:ser>
          <c:idx val="0"/>
          <c:order val="0"/>
          <c:tx>
            <c:strRef>
              <c:f>Sheet1!$B$1</c:f>
              <c:strCache>
                <c:ptCount val="1"/>
                <c:pt idx="0">
                  <c:v>列1</c:v>
                </c:pt>
              </c:strCache>
            </c:strRef>
          </c:tx>
          <c:explosion val="25"/>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1F7B-554E-BD73-9F45D038605D}"/>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1F7B-554E-BD73-9F45D038605D}"/>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1F7B-554E-BD73-9F45D038605D}"/>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1F7B-554E-BD73-9F45D038605D}"/>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1F7B-554E-BD73-9F45D038605D}"/>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1F7B-554E-BD73-9F45D038605D}"/>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1F7B-554E-BD73-9F45D038605D}"/>
              </c:ext>
            </c:extLst>
          </c:dPt>
          <c:dLbls>
            <c:spPr>
              <a:noFill/>
              <a:ln>
                <a:noFill/>
              </a:ln>
              <a:effectLst/>
            </c:spPr>
            <c:txPr>
              <a:bodyPr rot="0" spcFirstLastPara="1" vertOverflow="ellipsis" vert="horz" wrap="square" lIns="38100" tIns="19050" rIns="38100" bIns="19050" anchor="ctr" anchorCtr="1"/>
              <a:lstStyle/>
              <a:p>
                <a:pPr>
                  <a:defRPr lang="zh-CN" sz="11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Sheet1!$A$2:$A$8</c:f>
              <c:strCache>
                <c:ptCount val="7"/>
                <c:pt idx="0">
                  <c:v>视力残疾</c:v>
                </c:pt>
                <c:pt idx="1">
                  <c:v>听力残疾</c:v>
                </c:pt>
                <c:pt idx="2">
                  <c:v>多重残疾</c:v>
                </c:pt>
                <c:pt idx="3">
                  <c:v>语言残疾</c:v>
                </c:pt>
                <c:pt idx="4">
                  <c:v>智力残疾</c:v>
                </c:pt>
                <c:pt idx="5">
                  <c:v>精神残疾</c:v>
                </c:pt>
                <c:pt idx="6">
                  <c:v>肢体残疾</c:v>
                </c:pt>
              </c:strCache>
            </c:strRef>
          </c:cat>
          <c:val>
            <c:numRef>
              <c:f>Sheet1!$C$2:$C$8</c:f>
              <c:numCache>
                <c:formatCode>0.00%</c:formatCode>
                <c:ptCount val="7"/>
                <c:pt idx="0">
                  <c:v>0.14860000000000001</c:v>
                </c:pt>
                <c:pt idx="1">
                  <c:v>0.24160000000000001</c:v>
                </c:pt>
                <c:pt idx="2">
                  <c:v>0.16300000000000001</c:v>
                </c:pt>
                <c:pt idx="3">
                  <c:v>1.5299999999999999E-2</c:v>
                </c:pt>
                <c:pt idx="4">
                  <c:v>6.6799999999999998E-2</c:v>
                </c:pt>
                <c:pt idx="5">
                  <c:v>7.3999999999999996E-2</c:v>
                </c:pt>
                <c:pt idx="6">
                  <c:v>0.29070000000000001</c:v>
                </c:pt>
              </c:numCache>
            </c:numRef>
          </c:val>
          <c:extLst>
            <c:ext xmlns:c16="http://schemas.microsoft.com/office/drawing/2014/chart" uri="{C3380CC4-5D6E-409C-BE32-E72D297353CC}">
              <c16:uniqueId val="{0000000E-1F7B-554E-BD73-9F45D038605D}"/>
            </c:ext>
          </c:extLst>
        </c:ser>
        <c:ser>
          <c:idx val="1"/>
          <c:order val="1"/>
          <c:tx>
            <c:strRef>
              <c:f>Sheet1!$C$1</c:f>
              <c:strCache>
                <c:ptCount val="1"/>
                <c:pt idx="0">
                  <c:v>列2</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10-1F7B-554E-BD73-9F45D038605D}"/>
              </c:ext>
            </c:extLst>
          </c:dPt>
          <c:dLbls>
            <c:spPr>
              <a:noFill/>
              <a:ln>
                <a:noFill/>
              </a:ln>
              <a:effectLst/>
            </c:spPr>
            <c:txPr>
              <a:bodyPr rot="0" spcFirstLastPara="1" vertOverflow="ellipsis" vert="horz" wrap="square" lIns="38100" tIns="19050" rIns="38100" bIns="19050" anchor="ctr" anchorCtr="1"/>
              <a:lstStyle/>
              <a:p>
                <a:pPr>
                  <a:defRPr lang="zh-CN" sz="11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dLblPos val="bestFit"/>
            <c:showLegendKey val="0"/>
            <c:showVal val="0"/>
            <c:showCatName val="0"/>
            <c:showSerName val="0"/>
            <c:showPercent val="1"/>
            <c:showBubbleSize val="0"/>
            <c:showLeaderLines val="0"/>
            <c:extLst>
              <c:ext xmlns:c15="http://schemas.microsoft.com/office/drawing/2012/chart" uri="{CE6537A1-D6FC-4f65-9D91-7224C49458BB}"/>
            </c:extLst>
          </c:dLbls>
          <c:cat>
            <c:strRef>
              <c:f>Sheet1!$A$2:$A$8</c:f>
              <c:strCache>
                <c:ptCount val="7"/>
                <c:pt idx="0">
                  <c:v>视力残疾</c:v>
                </c:pt>
                <c:pt idx="1">
                  <c:v>听力残疾</c:v>
                </c:pt>
                <c:pt idx="2">
                  <c:v>多重残疾</c:v>
                </c:pt>
                <c:pt idx="3">
                  <c:v>语言残疾</c:v>
                </c:pt>
                <c:pt idx="4">
                  <c:v>智力残疾</c:v>
                </c:pt>
                <c:pt idx="5">
                  <c:v>精神残疾</c:v>
                </c:pt>
                <c:pt idx="6">
                  <c:v>肢体残疾</c:v>
                </c:pt>
              </c:strCache>
            </c:strRef>
          </c:cat>
          <c:val>
            <c:numRef>
              <c:f>{0}</c:f>
              <c:numCache>
                <c:formatCode>g/"通""用""格""式"</c:formatCode>
                <c:ptCount val="1"/>
                <c:pt idx="0">
                  <c:v>0</c:v>
                </c:pt>
              </c:numCache>
            </c:numRef>
          </c:val>
          <c:extLst>
            <c:ext xmlns:c16="http://schemas.microsoft.com/office/drawing/2014/chart" uri="{C3380CC4-5D6E-409C-BE32-E72D297353CC}">
              <c16:uniqueId val="{00000011-1F7B-554E-BD73-9F45D038605D}"/>
            </c:ext>
          </c:extLst>
        </c:ser>
        <c:dLbls>
          <c:showLegendKey val="0"/>
          <c:showVal val="0"/>
          <c:showCatName val="0"/>
          <c:showSerName val="0"/>
          <c:showPercent val="1"/>
          <c:showBubbleSize val="0"/>
          <c:showLeaderLines val="0"/>
        </c:dLbls>
        <c:firstSliceAng val="90"/>
      </c:pieChart>
      <c:spPr>
        <a:noFill/>
        <a:ln>
          <a:noFill/>
        </a:ln>
        <a:effectLst/>
      </c:spPr>
    </c:plotArea>
    <c:legend>
      <c:legendPos val="r"/>
      <c:overlay val="0"/>
      <c:spPr>
        <a:noFill/>
        <a:ln>
          <a:noFill/>
        </a:ln>
        <a:effectLst/>
      </c:spPr>
      <c:txPr>
        <a:bodyPr rot="0" spcFirstLastPara="1" vertOverflow="ellipsis" vert="horz" wrap="square" anchor="ctr" anchorCtr="1"/>
        <a:lstStyle/>
        <a:p>
          <a:pPr>
            <a:defRPr lang="zh-CN" sz="11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zero"/>
    <c:showDLblsOverMax val="0"/>
  </c:chart>
  <c:spPr>
    <a:noFill/>
    <a:ln>
      <a:noFill/>
    </a:ln>
    <a:effectLst/>
  </c:spPr>
  <c:txPr>
    <a:bodyPr/>
    <a:lstStyle/>
    <a:p>
      <a:pPr>
        <a:defRPr lang="zh-CN" sz="1100">
          <a:solidFill>
            <a:schemeClr val="tx1"/>
          </a:solidFill>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3">
  <dgm:title val=""/>
  <dgm:desc val=""/>
  <dgm:catLst>
    <dgm:cat type="colorful" pri="10500"/>
  </dgm:catLst>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10">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9">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7">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DA09B04-AD9E-4281-A15C-223A31CFB634}" type="doc">
      <dgm:prSet loTypeId="urn:microsoft.com/office/officeart/2008/layout/VerticalCurvedList#2" loCatId="list" qsTypeId="urn:microsoft.com/office/officeart/2005/8/quickstyle/simple1#5" qsCatId="simple" csTypeId="urn:microsoft.com/office/officeart/2005/8/colors/accent1_2#4" csCatId="accent1" phldr="1"/>
      <dgm:spPr/>
      <dgm:t>
        <a:bodyPr/>
        <a:lstStyle/>
        <a:p>
          <a:endParaRPr lang="zh-CN" altLang="en-US"/>
        </a:p>
      </dgm:t>
    </dgm:pt>
    <dgm:pt modelId="{35F15620-021A-43AF-AEB0-C92C66946183}">
      <dgm:prSet phldrT="[文本]"/>
      <dgm:spPr>
        <a:solidFill>
          <a:srgbClr val="002060"/>
        </a:solidFill>
      </dgm:spPr>
      <dgm:t>
        <a:bodyPr/>
        <a:lstStyle/>
        <a:p>
          <a:r>
            <a:rPr lang="zh-CN" altLang="en-US" dirty="0">
              <a:latin typeface="Microsoft YaHei" panose="020B0503020204020204" pitchFamily="34" charset="-122"/>
              <a:ea typeface="Microsoft YaHei" panose="020B0503020204020204" pitchFamily="34" charset="-122"/>
            </a:rPr>
            <a:t>我国信息无障碍发展的概况</a:t>
          </a:r>
        </a:p>
      </dgm:t>
    </dgm:pt>
    <dgm:pt modelId="{4F37EDEC-9379-429C-A4B6-D931854D41C0}" type="parTrans" cxnId="{1E34EB37-D3CE-4303-8EA0-0A569C1A2A81}">
      <dgm:prSet/>
      <dgm:spPr/>
      <dgm:t>
        <a:bodyPr/>
        <a:lstStyle/>
        <a:p>
          <a:endParaRPr lang="zh-CN" altLang="en-US">
            <a:latin typeface="Microsoft YaHei" panose="020B0503020204020204" pitchFamily="34" charset="-122"/>
            <a:ea typeface="Microsoft YaHei" panose="020B0503020204020204" pitchFamily="34" charset="-122"/>
          </a:endParaRPr>
        </a:p>
      </dgm:t>
    </dgm:pt>
    <dgm:pt modelId="{E97DC548-D2DE-4B5F-BBA2-74B77F967E9A}" type="sibTrans" cxnId="{1E34EB37-D3CE-4303-8EA0-0A569C1A2A81}">
      <dgm:prSet/>
      <dgm:spPr/>
      <dgm:t>
        <a:bodyPr/>
        <a:lstStyle/>
        <a:p>
          <a:endParaRPr lang="zh-CN" altLang="en-US">
            <a:latin typeface="Microsoft YaHei" panose="020B0503020204020204" pitchFamily="34" charset="-122"/>
            <a:ea typeface="Microsoft YaHei" panose="020B0503020204020204" pitchFamily="34" charset="-122"/>
          </a:endParaRPr>
        </a:p>
      </dgm:t>
    </dgm:pt>
    <dgm:pt modelId="{A4E74D65-0839-4B54-A080-619E542ECCA6}">
      <dgm:prSet phldrT="[文本]"/>
      <dgm:spPr>
        <a:solidFill>
          <a:srgbClr val="002060"/>
        </a:solidFill>
      </dgm:spPr>
      <dgm:t>
        <a:bodyPr/>
        <a:lstStyle/>
        <a:p>
          <a:r>
            <a:rPr lang="zh-CN" altLang="en-US" dirty="0">
              <a:latin typeface="Microsoft YaHei" panose="020B0503020204020204" pitchFamily="34" charset="-122"/>
              <a:ea typeface="Microsoft YaHei" panose="020B0503020204020204" pitchFamily="34" charset="-122"/>
            </a:rPr>
            <a:t>国内外法律与标准的基本情况</a:t>
          </a:r>
        </a:p>
      </dgm:t>
    </dgm:pt>
    <dgm:pt modelId="{B9A6B2A0-CE57-4EE0-9C76-49481441081D}" type="parTrans" cxnId="{02A08AF3-7459-4733-8F14-7FCC4D50ED5F}">
      <dgm:prSet/>
      <dgm:spPr/>
      <dgm:t>
        <a:bodyPr/>
        <a:lstStyle/>
        <a:p>
          <a:endParaRPr lang="zh-CN" altLang="en-US">
            <a:latin typeface="Microsoft YaHei" panose="020B0503020204020204" pitchFamily="34" charset="-122"/>
            <a:ea typeface="Microsoft YaHei" panose="020B0503020204020204" pitchFamily="34" charset="-122"/>
          </a:endParaRPr>
        </a:p>
      </dgm:t>
    </dgm:pt>
    <dgm:pt modelId="{05000A01-45D8-4920-BB19-7DA3D911DC91}" type="sibTrans" cxnId="{02A08AF3-7459-4733-8F14-7FCC4D50ED5F}">
      <dgm:prSet/>
      <dgm:spPr/>
      <dgm:t>
        <a:bodyPr/>
        <a:lstStyle/>
        <a:p>
          <a:endParaRPr lang="zh-CN" altLang="en-US">
            <a:latin typeface="Microsoft YaHei" panose="020B0503020204020204" pitchFamily="34" charset="-122"/>
            <a:ea typeface="Microsoft YaHei" panose="020B0503020204020204" pitchFamily="34" charset="-122"/>
          </a:endParaRPr>
        </a:p>
      </dgm:t>
    </dgm:pt>
    <dgm:pt modelId="{24CE5D2A-E958-4F87-BF0D-E6D86343CF9C}">
      <dgm:prSet/>
      <dgm:spPr>
        <a:solidFill>
          <a:srgbClr val="002060"/>
        </a:solidFill>
      </dgm:spPr>
      <dgm:t>
        <a:bodyPr/>
        <a:lstStyle/>
        <a:p>
          <a:r>
            <a:rPr lang="zh-CN" altLang="en-US" dirty="0">
              <a:latin typeface="Microsoft YaHei" panose="020B0503020204020204" pitchFamily="34" charset="-122"/>
              <a:ea typeface="Microsoft YaHei" panose="020B0503020204020204" pitchFamily="34" charset="-122"/>
            </a:rPr>
            <a:t>无障碍合规性的测试</a:t>
          </a:r>
        </a:p>
      </dgm:t>
    </dgm:pt>
    <dgm:pt modelId="{F1716120-0A1F-421C-9BBF-B389F1964BDC}" type="parTrans" cxnId="{4142422E-2E76-4BAE-9FD0-37AA86DDF8CD}">
      <dgm:prSet/>
      <dgm:spPr/>
      <dgm:t>
        <a:bodyPr/>
        <a:lstStyle/>
        <a:p>
          <a:endParaRPr lang="zh-CN" altLang="en-US">
            <a:latin typeface="Microsoft YaHei" panose="020B0503020204020204" pitchFamily="34" charset="-122"/>
            <a:ea typeface="Microsoft YaHei" panose="020B0503020204020204" pitchFamily="34" charset="-122"/>
          </a:endParaRPr>
        </a:p>
      </dgm:t>
    </dgm:pt>
    <dgm:pt modelId="{4A6DB540-A48D-42F8-A823-A8A945E35714}" type="sibTrans" cxnId="{4142422E-2E76-4BAE-9FD0-37AA86DDF8CD}">
      <dgm:prSet/>
      <dgm:spPr/>
      <dgm:t>
        <a:bodyPr/>
        <a:lstStyle/>
        <a:p>
          <a:endParaRPr lang="zh-CN" altLang="en-US">
            <a:latin typeface="Microsoft YaHei" panose="020B0503020204020204" pitchFamily="34" charset="-122"/>
            <a:ea typeface="Microsoft YaHei" panose="020B0503020204020204" pitchFamily="34" charset="-122"/>
          </a:endParaRPr>
        </a:p>
      </dgm:t>
    </dgm:pt>
    <dgm:pt modelId="{81C7DC19-6B9B-49B4-ADEA-39754D639355}">
      <dgm:prSet/>
      <dgm:spPr>
        <a:solidFill>
          <a:srgbClr val="002060"/>
        </a:solidFill>
      </dgm:spPr>
      <dgm:t>
        <a:bodyPr/>
        <a:lstStyle/>
        <a:p>
          <a:r>
            <a:rPr lang="zh-CN" altLang="en-US" dirty="0">
              <a:latin typeface="Microsoft YaHei" panose="020B0503020204020204" pitchFamily="34" charset="-122"/>
              <a:ea typeface="Microsoft YaHei" panose="020B0503020204020204" pitchFamily="34" charset="-122"/>
            </a:rPr>
            <a:t>信息无障碍的理论技术研究</a:t>
          </a:r>
        </a:p>
      </dgm:t>
    </dgm:pt>
    <dgm:pt modelId="{6535FB40-9709-4A68-BE52-61812552B9A4}" type="parTrans" cxnId="{EA632AE5-DECA-4586-94DC-6190DB5A8482}">
      <dgm:prSet/>
      <dgm:spPr/>
      <dgm:t>
        <a:bodyPr/>
        <a:lstStyle/>
        <a:p>
          <a:endParaRPr lang="zh-CN" altLang="en-US">
            <a:latin typeface="Microsoft YaHei" panose="020B0503020204020204" pitchFamily="34" charset="-122"/>
            <a:ea typeface="Microsoft YaHei" panose="020B0503020204020204" pitchFamily="34" charset="-122"/>
          </a:endParaRPr>
        </a:p>
      </dgm:t>
    </dgm:pt>
    <dgm:pt modelId="{F1F611C2-87FF-46FA-99A3-633502BAC2FE}" type="sibTrans" cxnId="{EA632AE5-DECA-4586-94DC-6190DB5A8482}">
      <dgm:prSet/>
      <dgm:spPr/>
      <dgm:t>
        <a:bodyPr/>
        <a:lstStyle/>
        <a:p>
          <a:endParaRPr lang="zh-CN" altLang="en-US">
            <a:latin typeface="Microsoft YaHei" panose="020B0503020204020204" pitchFamily="34" charset="-122"/>
            <a:ea typeface="Microsoft YaHei" panose="020B0503020204020204" pitchFamily="34" charset="-122"/>
          </a:endParaRPr>
        </a:p>
      </dgm:t>
    </dgm:pt>
    <dgm:pt modelId="{2A15692F-7E3B-FD45-8554-3A41E488127D}">
      <dgm:prSet/>
      <dgm:spPr>
        <a:solidFill>
          <a:srgbClr val="606060"/>
        </a:solidFill>
      </dgm:spPr>
      <dgm:t>
        <a:bodyPr/>
        <a:lstStyle/>
        <a:p>
          <a:r>
            <a:rPr lang="zh-CN" altLang="en-US" dirty="0">
              <a:latin typeface="Microsoft YaHei" panose="020B0503020204020204" pitchFamily="34" charset="-122"/>
              <a:ea typeface="Microsoft YaHei" panose="020B0503020204020204" pitchFamily="34" charset="-122"/>
            </a:rPr>
            <a:t>背景与挑战</a:t>
          </a:r>
        </a:p>
      </dgm:t>
    </dgm:pt>
    <dgm:pt modelId="{EA3088DA-910D-014F-B23B-DFB0B34E09D7}" type="parTrans" cxnId="{2D877E9C-5949-7943-9A02-FD53D8597C5B}">
      <dgm:prSet/>
      <dgm:spPr/>
      <dgm:t>
        <a:bodyPr/>
        <a:lstStyle/>
        <a:p>
          <a:endParaRPr lang="zh-CN" altLang="en-US">
            <a:latin typeface="Microsoft YaHei" panose="020B0503020204020204" pitchFamily="34" charset="-122"/>
            <a:ea typeface="Microsoft YaHei" panose="020B0503020204020204" pitchFamily="34" charset="-122"/>
          </a:endParaRPr>
        </a:p>
      </dgm:t>
    </dgm:pt>
    <dgm:pt modelId="{88E56871-1A5C-0B4E-A42D-E1AC5A4EC940}" type="sibTrans" cxnId="{2D877E9C-5949-7943-9A02-FD53D8597C5B}">
      <dgm:prSet/>
      <dgm:spPr/>
      <dgm:t>
        <a:bodyPr/>
        <a:lstStyle/>
        <a:p>
          <a:endParaRPr lang="zh-CN" altLang="en-US">
            <a:latin typeface="Microsoft YaHei" panose="020B0503020204020204" pitchFamily="34" charset="-122"/>
            <a:ea typeface="Microsoft YaHei" panose="020B0503020204020204" pitchFamily="34" charset="-122"/>
          </a:endParaRPr>
        </a:p>
      </dgm:t>
    </dgm:pt>
    <dgm:pt modelId="{E8C46D23-E3A3-4ECA-A478-FD6A67CEDA04}" type="pres">
      <dgm:prSet presAssocID="{1DA09B04-AD9E-4281-A15C-223A31CFB634}" presName="Name0" presStyleCnt="0">
        <dgm:presLayoutVars>
          <dgm:chMax val="7"/>
          <dgm:chPref val="7"/>
          <dgm:dir/>
        </dgm:presLayoutVars>
      </dgm:prSet>
      <dgm:spPr/>
    </dgm:pt>
    <dgm:pt modelId="{9D0D81BD-4105-4432-9160-061AF830A9A3}" type="pres">
      <dgm:prSet presAssocID="{1DA09B04-AD9E-4281-A15C-223A31CFB634}" presName="Name1" presStyleCnt="0"/>
      <dgm:spPr/>
    </dgm:pt>
    <dgm:pt modelId="{D5F0E434-1011-4330-BD3C-ACF93D2C250F}" type="pres">
      <dgm:prSet presAssocID="{1DA09B04-AD9E-4281-A15C-223A31CFB634}" presName="cycle" presStyleCnt="0"/>
      <dgm:spPr/>
    </dgm:pt>
    <dgm:pt modelId="{F81FA656-9E44-46A6-96CF-A28240389569}" type="pres">
      <dgm:prSet presAssocID="{1DA09B04-AD9E-4281-A15C-223A31CFB634}" presName="srcNode" presStyleLbl="node1" presStyleIdx="0" presStyleCnt="5"/>
      <dgm:spPr/>
    </dgm:pt>
    <dgm:pt modelId="{6E42DC51-EE43-479C-A33E-8B9D8AD141AB}" type="pres">
      <dgm:prSet presAssocID="{1DA09B04-AD9E-4281-A15C-223A31CFB634}" presName="conn" presStyleLbl="parChTrans1D2" presStyleIdx="0" presStyleCnt="1"/>
      <dgm:spPr/>
    </dgm:pt>
    <dgm:pt modelId="{E53031E5-F274-4D04-8104-5767B2329E31}" type="pres">
      <dgm:prSet presAssocID="{1DA09B04-AD9E-4281-A15C-223A31CFB634}" presName="extraNode" presStyleLbl="node1" presStyleIdx="0" presStyleCnt="5"/>
      <dgm:spPr/>
    </dgm:pt>
    <dgm:pt modelId="{2302E483-CC8F-4490-92EE-5F6DBFB67123}" type="pres">
      <dgm:prSet presAssocID="{1DA09B04-AD9E-4281-A15C-223A31CFB634}" presName="dstNode" presStyleLbl="node1" presStyleIdx="0" presStyleCnt="5"/>
      <dgm:spPr/>
    </dgm:pt>
    <dgm:pt modelId="{4E94E97B-5A1E-4848-820E-CC786E58CF74}" type="pres">
      <dgm:prSet presAssocID="{2A15692F-7E3B-FD45-8554-3A41E488127D}" presName="text_1" presStyleLbl="node1" presStyleIdx="0" presStyleCnt="5" custLinFactNeighborX="1830">
        <dgm:presLayoutVars>
          <dgm:bulletEnabled val="1"/>
        </dgm:presLayoutVars>
      </dgm:prSet>
      <dgm:spPr/>
    </dgm:pt>
    <dgm:pt modelId="{FDBA1C50-4894-4B46-8004-81E94BE292F1}" type="pres">
      <dgm:prSet presAssocID="{2A15692F-7E3B-FD45-8554-3A41E488127D}" presName="accent_1" presStyleCnt="0"/>
      <dgm:spPr/>
    </dgm:pt>
    <dgm:pt modelId="{8DEC8182-9459-004A-9938-1FE424B1AA37}" type="pres">
      <dgm:prSet presAssocID="{2A15692F-7E3B-FD45-8554-3A41E488127D}" presName="accentRepeatNode" presStyleLbl="solidFgAcc1" presStyleIdx="0" presStyleCnt="5"/>
      <dgm:spPr>
        <a:ln w="28575">
          <a:solidFill>
            <a:srgbClr val="606060"/>
          </a:solidFill>
        </a:ln>
      </dgm:spPr>
    </dgm:pt>
    <dgm:pt modelId="{BE3A0C39-119F-3B41-A0E7-D2C2D51FFC0C}" type="pres">
      <dgm:prSet presAssocID="{35F15620-021A-43AF-AEB0-C92C66946183}" presName="text_2" presStyleLbl="node1" presStyleIdx="1" presStyleCnt="5" custLinFactNeighborX="1956">
        <dgm:presLayoutVars>
          <dgm:bulletEnabled val="1"/>
        </dgm:presLayoutVars>
      </dgm:prSet>
      <dgm:spPr/>
    </dgm:pt>
    <dgm:pt modelId="{8A95413C-2CCD-9942-8BFE-258997F70EC5}" type="pres">
      <dgm:prSet presAssocID="{35F15620-021A-43AF-AEB0-C92C66946183}" presName="accent_2" presStyleCnt="0"/>
      <dgm:spPr/>
    </dgm:pt>
    <dgm:pt modelId="{84F0FA67-F07E-40DF-B97F-55099901803D}" type="pres">
      <dgm:prSet presAssocID="{35F15620-021A-43AF-AEB0-C92C66946183}" presName="accentRepeatNode" presStyleLbl="solidFgAcc1" presStyleIdx="1" presStyleCnt="5"/>
      <dgm:spPr>
        <a:ln w="28575">
          <a:solidFill>
            <a:srgbClr val="002060"/>
          </a:solidFill>
        </a:ln>
      </dgm:spPr>
    </dgm:pt>
    <dgm:pt modelId="{AD0E84D0-ED84-344B-8F00-4A5DB4B05EDF}" type="pres">
      <dgm:prSet presAssocID="{A4E74D65-0839-4B54-A080-619E542ECCA6}" presName="text_3" presStyleLbl="node1" presStyleIdx="2" presStyleCnt="5" custLinFactNeighborX="1999">
        <dgm:presLayoutVars>
          <dgm:bulletEnabled val="1"/>
        </dgm:presLayoutVars>
      </dgm:prSet>
      <dgm:spPr/>
    </dgm:pt>
    <dgm:pt modelId="{8463CE58-6871-7B41-962F-80C314A68781}" type="pres">
      <dgm:prSet presAssocID="{A4E74D65-0839-4B54-A080-619E542ECCA6}" presName="accent_3" presStyleCnt="0"/>
      <dgm:spPr/>
    </dgm:pt>
    <dgm:pt modelId="{ECE4669B-30DE-4F40-8775-3F501F91E158}" type="pres">
      <dgm:prSet presAssocID="{A4E74D65-0839-4B54-A080-619E542ECCA6}" presName="accentRepeatNode" presStyleLbl="solidFgAcc1" presStyleIdx="2" presStyleCnt="5"/>
      <dgm:spPr>
        <a:ln w="28575">
          <a:solidFill>
            <a:srgbClr val="002060"/>
          </a:solidFill>
        </a:ln>
      </dgm:spPr>
    </dgm:pt>
    <dgm:pt modelId="{23A7BD5C-6D6A-EB4E-9494-B6D849139DD3}" type="pres">
      <dgm:prSet presAssocID="{24CE5D2A-E958-4F87-BF0D-E6D86343CF9C}" presName="text_4" presStyleLbl="node1" presStyleIdx="3" presStyleCnt="5" custLinFactNeighborX="1956">
        <dgm:presLayoutVars>
          <dgm:bulletEnabled val="1"/>
        </dgm:presLayoutVars>
      </dgm:prSet>
      <dgm:spPr/>
    </dgm:pt>
    <dgm:pt modelId="{C7035E79-83E0-4243-B663-55E9DCBBD670}" type="pres">
      <dgm:prSet presAssocID="{24CE5D2A-E958-4F87-BF0D-E6D86343CF9C}" presName="accent_4" presStyleCnt="0"/>
      <dgm:spPr/>
    </dgm:pt>
    <dgm:pt modelId="{D5AEB5B2-7FFE-4256-8FBE-FD0DD992F57F}" type="pres">
      <dgm:prSet presAssocID="{24CE5D2A-E958-4F87-BF0D-E6D86343CF9C}" presName="accentRepeatNode" presStyleLbl="solidFgAcc1" presStyleIdx="3" presStyleCnt="5"/>
      <dgm:spPr>
        <a:ln w="28575">
          <a:solidFill>
            <a:srgbClr val="002060"/>
          </a:solidFill>
        </a:ln>
      </dgm:spPr>
    </dgm:pt>
    <dgm:pt modelId="{C8F21887-4F95-D54B-9960-B5DC5D76D2FA}" type="pres">
      <dgm:prSet presAssocID="{81C7DC19-6B9B-49B4-ADEA-39754D639355}" presName="text_5" presStyleLbl="node1" presStyleIdx="4" presStyleCnt="5" custLinFactNeighborX="1830">
        <dgm:presLayoutVars>
          <dgm:bulletEnabled val="1"/>
        </dgm:presLayoutVars>
      </dgm:prSet>
      <dgm:spPr/>
    </dgm:pt>
    <dgm:pt modelId="{59DC488B-4097-1E4E-90F0-3BA60CD8A8A4}" type="pres">
      <dgm:prSet presAssocID="{81C7DC19-6B9B-49B4-ADEA-39754D639355}" presName="accent_5" presStyleCnt="0"/>
      <dgm:spPr/>
    </dgm:pt>
    <dgm:pt modelId="{E133764A-B8DF-4247-BB9B-B434701879E5}" type="pres">
      <dgm:prSet presAssocID="{81C7DC19-6B9B-49B4-ADEA-39754D639355}" presName="accentRepeatNode" presStyleLbl="solidFgAcc1" presStyleIdx="4" presStyleCnt="5"/>
      <dgm:spPr>
        <a:ln w="28575">
          <a:solidFill>
            <a:srgbClr val="002060"/>
          </a:solidFill>
        </a:ln>
      </dgm:spPr>
    </dgm:pt>
  </dgm:ptLst>
  <dgm:cxnLst>
    <dgm:cxn modelId="{83EC500B-3320-204E-9FE9-2EC80A585F45}" type="presOf" srcId="{88E56871-1A5C-0B4E-A42D-E1AC5A4EC940}" destId="{6E42DC51-EE43-479C-A33E-8B9D8AD141AB}" srcOrd="0" destOrd="0" presId="urn:microsoft.com/office/officeart/2008/layout/VerticalCurvedList#2"/>
    <dgm:cxn modelId="{4142422E-2E76-4BAE-9FD0-37AA86DDF8CD}" srcId="{1DA09B04-AD9E-4281-A15C-223A31CFB634}" destId="{24CE5D2A-E958-4F87-BF0D-E6D86343CF9C}" srcOrd="3" destOrd="0" parTransId="{F1716120-0A1F-421C-9BBF-B389F1964BDC}" sibTransId="{4A6DB540-A48D-42F8-A823-A8A945E35714}"/>
    <dgm:cxn modelId="{8034F931-F9D1-FB48-B921-868C7D106EA8}" type="presOf" srcId="{A4E74D65-0839-4B54-A080-619E542ECCA6}" destId="{AD0E84D0-ED84-344B-8F00-4A5DB4B05EDF}" srcOrd="0" destOrd="0" presId="urn:microsoft.com/office/officeart/2008/layout/VerticalCurvedList#2"/>
    <dgm:cxn modelId="{1E34EB37-D3CE-4303-8EA0-0A569C1A2A81}" srcId="{1DA09B04-AD9E-4281-A15C-223A31CFB634}" destId="{35F15620-021A-43AF-AEB0-C92C66946183}" srcOrd="1" destOrd="0" parTransId="{4F37EDEC-9379-429C-A4B6-D931854D41C0}" sibTransId="{E97DC548-D2DE-4B5F-BBA2-74B77F967E9A}"/>
    <dgm:cxn modelId="{A663B359-ACD9-4129-BEAB-2558C82BCD32}" type="presOf" srcId="{1DA09B04-AD9E-4281-A15C-223A31CFB634}" destId="{E8C46D23-E3A3-4ECA-A478-FD6A67CEDA04}" srcOrd="0" destOrd="0" presId="urn:microsoft.com/office/officeart/2008/layout/VerticalCurvedList#2"/>
    <dgm:cxn modelId="{5316C979-D529-9248-8D33-C76F4E392D70}" type="presOf" srcId="{24CE5D2A-E958-4F87-BF0D-E6D86343CF9C}" destId="{23A7BD5C-6D6A-EB4E-9494-B6D849139DD3}" srcOrd="0" destOrd="0" presId="urn:microsoft.com/office/officeart/2008/layout/VerticalCurvedList#2"/>
    <dgm:cxn modelId="{2D877E9C-5949-7943-9A02-FD53D8597C5B}" srcId="{1DA09B04-AD9E-4281-A15C-223A31CFB634}" destId="{2A15692F-7E3B-FD45-8554-3A41E488127D}" srcOrd="0" destOrd="0" parTransId="{EA3088DA-910D-014F-B23B-DFB0B34E09D7}" sibTransId="{88E56871-1A5C-0B4E-A42D-E1AC5A4EC940}"/>
    <dgm:cxn modelId="{C77530C5-A2EC-9A4D-B8B1-BB53314AADF8}" type="presOf" srcId="{2A15692F-7E3B-FD45-8554-3A41E488127D}" destId="{4E94E97B-5A1E-4848-820E-CC786E58CF74}" srcOrd="0" destOrd="0" presId="urn:microsoft.com/office/officeart/2008/layout/VerticalCurvedList#2"/>
    <dgm:cxn modelId="{582D92CD-737A-B141-AA73-1A812F36A5F8}" type="presOf" srcId="{35F15620-021A-43AF-AEB0-C92C66946183}" destId="{BE3A0C39-119F-3B41-A0E7-D2C2D51FFC0C}" srcOrd="0" destOrd="0" presId="urn:microsoft.com/office/officeart/2008/layout/VerticalCurvedList#2"/>
    <dgm:cxn modelId="{EA632AE5-DECA-4586-94DC-6190DB5A8482}" srcId="{1DA09B04-AD9E-4281-A15C-223A31CFB634}" destId="{81C7DC19-6B9B-49B4-ADEA-39754D639355}" srcOrd="4" destOrd="0" parTransId="{6535FB40-9709-4A68-BE52-61812552B9A4}" sibTransId="{F1F611C2-87FF-46FA-99A3-633502BAC2FE}"/>
    <dgm:cxn modelId="{02A08AF3-7459-4733-8F14-7FCC4D50ED5F}" srcId="{1DA09B04-AD9E-4281-A15C-223A31CFB634}" destId="{A4E74D65-0839-4B54-A080-619E542ECCA6}" srcOrd="2" destOrd="0" parTransId="{B9A6B2A0-CE57-4EE0-9C76-49481441081D}" sibTransId="{05000A01-45D8-4920-BB19-7DA3D911DC91}"/>
    <dgm:cxn modelId="{5D15BFFD-D16D-034E-9C62-6CB4779DF09A}" type="presOf" srcId="{81C7DC19-6B9B-49B4-ADEA-39754D639355}" destId="{C8F21887-4F95-D54B-9960-B5DC5D76D2FA}" srcOrd="0" destOrd="0" presId="urn:microsoft.com/office/officeart/2008/layout/VerticalCurvedList#2"/>
    <dgm:cxn modelId="{2185C4E3-B0FD-FA44-803C-1905842CF084}" type="presParOf" srcId="{E8C46D23-E3A3-4ECA-A478-FD6A67CEDA04}" destId="{9D0D81BD-4105-4432-9160-061AF830A9A3}" srcOrd="0" destOrd="0" presId="urn:microsoft.com/office/officeart/2008/layout/VerticalCurvedList#2"/>
    <dgm:cxn modelId="{B138A2C0-B78F-E245-AAEC-935A8AC9F3C9}" type="presParOf" srcId="{9D0D81BD-4105-4432-9160-061AF830A9A3}" destId="{D5F0E434-1011-4330-BD3C-ACF93D2C250F}" srcOrd="0" destOrd="0" presId="urn:microsoft.com/office/officeart/2008/layout/VerticalCurvedList#2"/>
    <dgm:cxn modelId="{AD62504D-8EED-AF4F-A982-1D80FC326919}" type="presParOf" srcId="{D5F0E434-1011-4330-BD3C-ACF93D2C250F}" destId="{F81FA656-9E44-46A6-96CF-A28240389569}" srcOrd="0" destOrd="0" presId="urn:microsoft.com/office/officeart/2008/layout/VerticalCurvedList#2"/>
    <dgm:cxn modelId="{1EA2337A-23DE-8646-90A4-A608C9377238}" type="presParOf" srcId="{D5F0E434-1011-4330-BD3C-ACF93D2C250F}" destId="{6E42DC51-EE43-479C-A33E-8B9D8AD141AB}" srcOrd="1" destOrd="0" presId="urn:microsoft.com/office/officeart/2008/layout/VerticalCurvedList#2"/>
    <dgm:cxn modelId="{FFD66637-0F32-7D47-9DAE-31668056B586}" type="presParOf" srcId="{D5F0E434-1011-4330-BD3C-ACF93D2C250F}" destId="{E53031E5-F274-4D04-8104-5767B2329E31}" srcOrd="2" destOrd="0" presId="urn:microsoft.com/office/officeart/2008/layout/VerticalCurvedList#2"/>
    <dgm:cxn modelId="{C2A0AC40-CFFA-B84B-AF3B-923F52FB21DB}" type="presParOf" srcId="{D5F0E434-1011-4330-BD3C-ACF93D2C250F}" destId="{2302E483-CC8F-4490-92EE-5F6DBFB67123}" srcOrd="3" destOrd="0" presId="urn:microsoft.com/office/officeart/2008/layout/VerticalCurvedList#2"/>
    <dgm:cxn modelId="{B9DA7918-D16C-AB43-ACBF-A5A4E462886C}" type="presParOf" srcId="{9D0D81BD-4105-4432-9160-061AF830A9A3}" destId="{4E94E97B-5A1E-4848-820E-CC786E58CF74}" srcOrd="1" destOrd="0" presId="urn:microsoft.com/office/officeart/2008/layout/VerticalCurvedList#2"/>
    <dgm:cxn modelId="{68A3B9AF-AA1D-CF4B-9D39-6A29E1838E91}" type="presParOf" srcId="{9D0D81BD-4105-4432-9160-061AF830A9A3}" destId="{FDBA1C50-4894-4B46-8004-81E94BE292F1}" srcOrd="2" destOrd="0" presId="urn:microsoft.com/office/officeart/2008/layout/VerticalCurvedList#2"/>
    <dgm:cxn modelId="{003AC7E7-BF21-C54A-9D19-A98E7F033A21}" type="presParOf" srcId="{FDBA1C50-4894-4B46-8004-81E94BE292F1}" destId="{8DEC8182-9459-004A-9938-1FE424B1AA37}" srcOrd="0" destOrd="0" presId="urn:microsoft.com/office/officeart/2008/layout/VerticalCurvedList#2"/>
    <dgm:cxn modelId="{92CB6159-967A-DC46-B365-5802BEFEE197}" type="presParOf" srcId="{9D0D81BD-4105-4432-9160-061AF830A9A3}" destId="{BE3A0C39-119F-3B41-A0E7-D2C2D51FFC0C}" srcOrd="3" destOrd="0" presId="urn:microsoft.com/office/officeart/2008/layout/VerticalCurvedList#2"/>
    <dgm:cxn modelId="{7D25964A-76A5-394E-AA2C-6B9FF685EEC1}" type="presParOf" srcId="{9D0D81BD-4105-4432-9160-061AF830A9A3}" destId="{8A95413C-2CCD-9942-8BFE-258997F70EC5}" srcOrd="4" destOrd="0" presId="urn:microsoft.com/office/officeart/2008/layout/VerticalCurvedList#2"/>
    <dgm:cxn modelId="{EA720A7F-FAAA-0741-AFA3-96FE874B88C0}" type="presParOf" srcId="{8A95413C-2CCD-9942-8BFE-258997F70EC5}" destId="{84F0FA67-F07E-40DF-B97F-55099901803D}" srcOrd="0" destOrd="0" presId="urn:microsoft.com/office/officeart/2008/layout/VerticalCurvedList#2"/>
    <dgm:cxn modelId="{F025B5EA-AEC9-C749-A69A-36A725A7113D}" type="presParOf" srcId="{9D0D81BD-4105-4432-9160-061AF830A9A3}" destId="{AD0E84D0-ED84-344B-8F00-4A5DB4B05EDF}" srcOrd="5" destOrd="0" presId="urn:microsoft.com/office/officeart/2008/layout/VerticalCurvedList#2"/>
    <dgm:cxn modelId="{74FAF5F4-25E4-3546-8927-BA09E31D3441}" type="presParOf" srcId="{9D0D81BD-4105-4432-9160-061AF830A9A3}" destId="{8463CE58-6871-7B41-962F-80C314A68781}" srcOrd="6" destOrd="0" presId="urn:microsoft.com/office/officeart/2008/layout/VerticalCurvedList#2"/>
    <dgm:cxn modelId="{3140B428-0762-E144-8991-3AA87BC6B6AF}" type="presParOf" srcId="{8463CE58-6871-7B41-962F-80C314A68781}" destId="{ECE4669B-30DE-4F40-8775-3F501F91E158}" srcOrd="0" destOrd="0" presId="urn:microsoft.com/office/officeart/2008/layout/VerticalCurvedList#2"/>
    <dgm:cxn modelId="{0FB3396E-8203-754D-86DC-14A7761B6831}" type="presParOf" srcId="{9D0D81BD-4105-4432-9160-061AF830A9A3}" destId="{23A7BD5C-6D6A-EB4E-9494-B6D849139DD3}" srcOrd="7" destOrd="0" presId="urn:microsoft.com/office/officeart/2008/layout/VerticalCurvedList#2"/>
    <dgm:cxn modelId="{45E6BB2E-F1B3-1746-968A-056C2D7E1724}" type="presParOf" srcId="{9D0D81BD-4105-4432-9160-061AF830A9A3}" destId="{C7035E79-83E0-4243-B663-55E9DCBBD670}" srcOrd="8" destOrd="0" presId="urn:microsoft.com/office/officeart/2008/layout/VerticalCurvedList#2"/>
    <dgm:cxn modelId="{6D587D6A-6526-1143-A843-3ACAF7EBEA71}" type="presParOf" srcId="{C7035E79-83E0-4243-B663-55E9DCBBD670}" destId="{D5AEB5B2-7FFE-4256-8FBE-FD0DD992F57F}" srcOrd="0" destOrd="0" presId="urn:microsoft.com/office/officeart/2008/layout/VerticalCurvedList#2"/>
    <dgm:cxn modelId="{0D450D67-1B09-024B-B6A4-7381156E35CA}" type="presParOf" srcId="{9D0D81BD-4105-4432-9160-061AF830A9A3}" destId="{C8F21887-4F95-D54B-9960-B5DC5D76D2FA}" srcOrd="9" destOrd="0" presId="urn:microsoft.com/office/officeart/2008/layout/VerticalCurvedList#2"/>
    <dgm:cxn modelId="{883C5475-FD4E-A741-AD5A-822BD26FA735}" type="presParOf" srcId="{9D0D81BD-4105-4432-9160-061AF830A9A3}" destId="{59DC488B-4097-1E4E-90F0-3BA60CD8A8A4}" srcOrd="10" destOrd="0" presId="urn:microsoft.com/office/officeart/2008/layout/VerticalCurvedList#2"/>
    <dgm:cxn modelId="{CC13B237-AC9C-3F46-9F39-B152FFA3C79B}" type="presParOf" srcId="{59DC488B-4097-1E4E-90F0-3BA60CD8A8A4}" destId="{E133764A-B8DF-4247-BB9B-B434701879E5}" srcOrd="0" destOrd="0" presId="urn:microsoft.com/office/officeart/2008/layout/VerticalCurved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FA0DA8-2662-4B74-8BBC-9214B39D3450}" type="doc">
      <dgm:prSet loTypeId="urn:microsoft.com/office/officeart/2005/8/layout/hList1" loCatId="list" qsTypeId="urn:microsoft.com/office/officeart/2005/8/quickstyle/simple1#1" qsCatId="simple" csTypeId="urn:microsoft.com/office/officeart/2005/8/colors/colorful5#1" csCatId="colorful" phldr="1"/>
      <dgm:spPr/>
      <dgm:t>
        <a:bodyPr/>
        <a:lstStyle/>
        <a:p>
          <a:endParaRPr lang="zh-CN" altLang="en-US"/>
        </a:p>
      </dgm:t>
    </dgm:pt>
    <dgm:pt modelId="{A132E7CB-EED3-4FE0-89FE-4C809BE4D8AD}">
      <dgm:prSet phldrT="[文本]" custT="1"/>
      <dgm:spPr/>
      <dgm:t>
        <a:bodyPr/>
        <a:lstStyle/>
        <a:p>
          <a:r>
            <a:rPr lang="en-US" altLang="zh-CN" sz="3200" b="1" dirty="0">
              <a:latin typeface="微软雅黑" panose="020B0503020204020204" pitchFamily="34" charset="-122"/>
              <a:ea typeface="微软雅黑" panose="020B0503020204020204" pitchFamily="34" charset="-122"/>
            </a:rPr>
            <a:t>10.32</a:t>
          </a:r>
          <a:r>
            <a:rPr lang="zh-CN" altLang="en-US" sz="3200" b="1" dirty="0">
              <a:latin typeface="微软雅黑" panose="020B0503020204020204" pitchFamily="34" charset="-122"/>
              <a:ea typeface="微软雅黑" panose="020B0503020204020204" pitchFamily="34" charset="-122"/>
            </a:rPr>
            <a:t>亿</a:t>
          </a:r>
        </a:p>
      </dgm:t>
    </dgm:pt>
    <dgm:pt modelId="{F2CF4BDA-2534-4D52-8271-E9A49BEA365B}" type="parTrans" cxnId="{C8F31740-3EBF-48BE-B8E5-C4C4C66CD521}">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8B1DF93D-60C0-4250-8134-C0347D9E7E13}" type="sibTrans" cxnId="{C8F31740-3EBF-48BE-B8E5-C4C4C66CD521}">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62B42088-0307-45D8-8AEC-1CA6973DCF2D}">
      <dgm:prSet phldrT="[文本]" custT="1"/>
      <dgm:spPr/>
      <dgm:t>
        <a:bodyPr/>
        <a:lstStyle/>
        <a:p>
          <a:r>
            <a:rPr lang="zh-CN" altLang="en-US" sz="1800" b="1" i="0" dirty="0">
              <a:latin typeface="微软雅黑" panose="020B0503020204020204" pitchFamily="34" charset="-122"/>
              <a:ea typeface="微软雅黑" panose="020B0503020204020204" pitchFamily="34" charset="-122"/>
            </a:rPr>
            <a:t>我国网民规模达</a:t>
          </a:r>
          <a:r>
            <a:rPr lang="en-US" altLang="zh-CN" sz="1800" b="1" i="0" dirty="0">
              <a:latin typeface="微软雅黑" panose="020B0503020204020204" pitchFamily="34" charset="-122"/>
              <a:ea typeface="微软雅黑" panose="020B0503020204020204" pitchFamily="34" charset="-122"/>
            </a:rPr>
            <a:t>10.32</a:t>
          </a:r>
          <a:r>
            <a:rPr lang="zh-CN" altLang="en-US" sz="1800" b="1" i="0" dirty="0">
              <a:latin typeface="微软雅黑" panose="020B0503020204020204" pitchFamily="34" charset="-122"/>
              <a:ea typeface="微软雅黑" panose="020B0503020204020204" pitchFamily="34" charset="-122"/>
            </a:rPr>
            <a:t>亿，互联网普及率达</a:t>
          </a:r>
          <a:r>
            <a:rPr lang="en-US" altLang="zh-CN" sz="1800" b="1" i="0" dirty="0">
              <a:latin typeface="微软雅黑" panose="020B0503020204020204" pitchFamily="34" charset="-122"/>
              <a:ea typeface="微软雅黑" panose="020B0503020204020204" pitchFamily="34" charset="-122"/>
            </a:rPr>
            <a:t>73.0%</a:t>
          </a:r>
          <a:endParaRPr lang="zh-CN" altLang="en-US" sz="1800" b="1" dirty="0">
            <a:latin typeface="微软雅黑" panose="020B0503020204020204" pitchFamily="34" charset="-122"/>
            <a:ea typeface="微软雅黑" panose="020B0503020204020204" pitchFamily="34" charset="-122"/>
          </a:endParaRPr>
        </a:p>
      </dgm:t>
    </dgm:pt>
    <dgm:pt modelId="{EDEDD556-CEC7-4CF6-888B-E6CFC4EECE65}" type="parTrans" cxnId="{C1DEAEEB-C0D2-4929-9782-846FDD208AC9}">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004F7C32-6A09-474C-AA6B-53ADCCEBFBFF}" type="sibTrans" cxnId="{C1DEAEEB-C0D2-4929-9782-846FDD208AC9}">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C16DCF87-85BE-423C-8C29-F91C2BE6A91F}">
      <dgm:prSet phldrT="[文本]" custT="1"/>
      <dgm:spPr/>
      <dgm:t>
        <a:bodyPr/>
        <a:lstStyle/>
        <a:p>
          <a:r>
            <a:rPr lang="en-US" altLang="zh-CN" sz="3200" b="1" dirty="0">
              <a:latin typeface="微软雅黑" panose="020B0503020204020204" pitchFamily="34" charset="-122"/>
              <a:ea typeface="微软雅黑" panose="020B0503020204020204" pitchFamily="34" charset="-122"/>
            </a:rPr>
            <a:t>99.7%</a:t>
          </a:r>
          <a:endParaRPr lang="zh-CN" altLang="en-US" sz="3200" b="1" dirty="0">
            <a:latin typeface="微软雅黑" panose="020B0503020204020204" pitchFamily="34" charset="-122"/>
            <a:ea typeface="微软雅黑" panose="020B0503020204020204" pitchFamily="34" charset="-122"/>
          </a:endParaRPr>
        </a:p>
      </dgm:t>
    </dgm:pt>
    <dgm:pt modelId="{CAB658D6-437C-4917-AC02-6FAFF0359F40}" type="parTrans" cxnId="{E8883B6D-CE02-4E78-81C2-BD45C9B7111F}">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464032DA-7663-4F5A-B3C9-0B8E3BFAEF6E}" type="sibTrans" cxnId="{E8883B6D-CE02-4E78-81C2-BD45C9B7111F}">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05D0F48F-4B36-4736-A117-67C066270E93}">
      <dgm:prSet phldrT="[文本]" custT="1"/>
      <dgm:spPr/>
      <dgm:t>
        <a:bodyPr/>
        <a:lstStyle/>
        <a:p>
          <a:r>
            <a:rPr lang="zh-CN" altLang="en-US" sz="1800" b="1" dirty="0">
              <a:latin typeface="微软雅黑" panose="020B0503020204020204" pitchFamily="34" charset="-122"/>
              <a:ea typeface="微软雅黑" panose="020B0503020204020204" pitchFamily="34" charset="-122"/>
            </a:rPr>
            <a:t>网民使用手机上网的比例达</a:t>
          </a:r>
          <a:r>
            <a:rPr lang="en-US" altLang="en-US" sz="1800" b="1" dirty="0">
              <a:latin typeface="微软雅黑" panose="020B0503020204020204" pitchFamily="34" charset="-122"/>
              <a:ea typeface="微软雅黑" panose="020B0503020204020204" pitchFamily="34" charset="-122"/>
            </a:rPr>
            <a:t>99.7%</a:t>
          </a:r>
          <a:endParaRPr lang="zh-CN" altLang="en-US" sz="1800" b="1" dirty="0">
            <a:latin typeface="微软雅黑" panose="020B0503020204020204" pitchFamily="34" charset="-122"/>
            <a:ea typeface="微软雅黑" panose="020B0503020204020204" pitchFamily="34" charset="-122"/>
          </a:endParaRPr>
        </a:p>
      </dgm:t>
    </dgm:pt>
    <dgm:pt modelId="{FE3BD509-0314-4DFD-9A18-6F27824A52BB}" type="parTrans" cxnId="{AFA9356A-BFFD-4C89-9C32-EFCC83A5CBA3}">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9385C58F-1909-43E2-AFA8-E3D2365E5C15}" type="sibTrans" cxnId="{AFA9356A-BFFD-4C89-9C32-EFCC83A5CBA3}">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AE1853DB-A353-4EB4-BB0B-ECF2B9E5E5D3}">
      <dgm:prSet phldrT="[文本]" custT="1"/>
      <dgm:spPr/>
      <dgm:t>
        <a:bodyPr/>
        <a:lstStyle/>
        <a:p>
          <a:r>
            <a:rPr lang="en-US" altLang="zh-CN" sz="3200" b="1" dirty="0">
              <a:latin typeface="微软雅黑" panose="020B0503020204020204" pitchFamily="34" charset="-122"/>
              <a:ea typeface="微软雅黑" panose="020B0503020204020204" pitchFamily="34" charset="-122"/>
            </a:rPr>
            <a:t>92%</a:t>
          </a:r>
          <a:endParaRPr lang="zh-CN" altLang="en-US" sz="3200" b="1" dirty="0">
            <a:latin typeface="微软雅黑" panose="020B0503020204020204" pitchFamily="34" charset="-122"/>
            <a:ea typeface="微软雅黑" panose="020B0503020204020204" pitchFamily="34" charset="-122"/>
          </a:endParaRPr>
        </a:p>
      </dgm:t>
    </dgm:pt>
    <dgm:pt modelId="{46F57CD3-B160-4CDD-984E-97780B6D33C7}" type="parTrans" cxnId="{55C75944-3662-458E-B2F4-819399BA1147}">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9CF18EA2-14EE-43DB-A902-A6CCB51634DE}" type="sibTrans" cxnId="{55C75944-3662-458E-B2F4-819399BA1147}">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DEB7F32A-81A2-4180-994E-C600F68EF730}">
      <dgm:prSet phldrT="[文本]" custT="1"/>
      <dgm:spPr/>
      <dgm:t>
        <a:bodyPr/>
        <a:lstStyle/>
        <a:p>
          <a:r>
            <a:rPr lang="zh-CN" altLang="en-US" sz="1800" b="1" dirty="0">
              <a:latin typeface="微软雅黑" panose="020B0503020204020204" pitchFamily="34" charset="-122"/>
              <a:ea typeface="微软雅黑" panose="020B0503020204020204" pitchFamily="34" charset="-122"/>
            </a:rPr>
            <a:t>视力残疾人使用智能手机比例高达</a:t>
          </a:r>
          <a:r>
            <a:rPr lang="en-US" altLang="zh-CN" sz="1800" b="1" dirty="0">
              <a:latin typeface="微软雅黑" panose="020B0503020204020204" pitchFamily="34" charset="-122"/>
              <a:ea typeface="微软雅黑" panose="020B0503020204020204" pitchFamily="34" charset="-122"/>
            </a:rPr>
            <a:t>92%</a:t>
          </a:r>
          <a:endParaRPr lang="zh-CN" altLang="en-US" sz="1800" b="1" dirty="0">
            <a:latin typeface="微软雅黑" panose="020B0503020204020204" pitchFamily="34" charset="-122"/>
            <a:ea typeface="微软雅黑" panose="020B0503020204020204" pitchFamily="34" charset="-122"/>
          </a:endParaRPr>
        </a:p>
      </dgm:t>
    </dgm:pt>
    <dgm:pt modelId="{844F29F8-BE1C-4111-A9F6-EC99FC23AB33}" type="parTrans" cxnId="{561B81FF-EF2D-4BD7-88ED-70050C2A3BE9}">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BCD7DFA9-20F8-449E-8C3F-2F955A452A97}" type="sibTrans" cxnId="{561B81FF-EF2D-4BD7-88ED-70050C2A3BE9}">
      <dgm:prSet/>
      <dgm:spPr/>
      <dgm:t>
        <a:bodyPr/>
        <a:lstStyle/>
        <a:p>
          <a:endParaRPr lang="zh-CN" altLang="en-US" sz="1600">
            <a:latin typeface="微软雅黑" panose="020B0503020204020204" pitchFamily="34" charset="-122"/>
            <a:ea typeface="微软雅黑" panose="020B0503020204020204" pitchFamily="34" charset="-122"/>
          </a:endParaRPr>
        </a:p>
      </dgm:t>
    </dgm:pt>
    <dgm:pt modelId="{2953E444-7773-4266-BBE8-DA57AC3EDC92}" type="pres">
      <dgm:prSet presAssocID="{0DFA0DA8-2662-4B74-8BBC-9214B39D3450}" presName="Name0" presStyleCnt="0">
        <dgm:presLayoutVars>
          <dgm:dir/>
          <dgm:animLvl val="lvl"/>
          <dgm:resizeHandles val="exact"/>
        </dgm:presLayoutVars>
      </dgm:prSet>
      <dgm:spPr/>
    </dgm:pt>
    <dgm:pt modelId="{26103874-8C32-41DE-8680-5EB96479EE69}" type="pres">
      <dgm:prSet presAssocID="{A132E7CB-EED3-4FE0-89FE-4C809BE4D8AD}" presName="composite" presStyleCnt="0"/>
      <dgm:spPr/>
    </dgm:pt>
    <dgm:pt modelId="{2135C819-6719-4879-A278-8892CA0F7EA2}" type="pres">
      <dgm:prSet presAssocID="{A132E7CB-EED3-4FE0-89FE-4C809BE4D8AD}" presName="parTx" presStyleLbl="alignNode1" presStyleIdx="0" presStyleCnt="3">
        <dgm:presLayoutVars>
          <dgm:chMax val="0"/>
          <dgm:chPref val="0"/>
          <dgm:bulletEnabled val="1"/>
        </dgm:presLayoutVars>
      </dgm:prSet>
      <dgm:spPr/>
    </dgm:pt>
    <dgm:pt modelId="{C4525B14-D67F-4A7B-951E-281B0E5DC4C3}" type="pres">
      <dgm:prSet presAssocID="{A132E7CB-EED3-4FE0-89FE-4C809BE4D8AD}" presName="desTx" presStyleLbl="alignAccFollowNode1" presStyleIdx="0" presStyleCnt="3" custScaleY="100000">
        <dgm:presLayoutVars>
          <dgm:bulletEnabled val="1"/>
        </dgm:presLayoutVars>
      </dgm:prSet>
      <dgm:spPr/>
    </dgm:pt>
    <dgm:pt modelId="{B7A1F843-6CEE-4B4E-BC30-C42185ABD3FB}" type="pres">
      <dgm:prSet presAssocID="{8B1DF93D-60C0-4250-8134-C0347D9E7E13}" presName="space" presStyleCnt="0"/>
      <dgm:spPr/>
    </dgm:pt>
    <dgm:pt modelId="{36649604-3599-473A-AB1F-FC04114F0FFE}" type="pres">
      <dgm:prSet presAssocID="{C16DCF87-85BE-423C-8C29-F91C2BE6A91F}" presName="composite" presStyleCnt="0"/>
      <dgm:spPr/>
    </dgm:pt>
    <dgm:pt modelId="{60B8F736-8AA7-4B02-90D5-347B6D6FEB27}" type="pres">
      <dgm:prSet presAssocID="{C16DCF87-85BE-423C-8C29-F91C2BE6A91F}" presName="parTx" presStyleLbl="alignNode1" presStyleIdx="1" presStyleCnt="3">
        <dgm:presLayoutVars>
          <dgm:chMax val="0"/>
          <dgm:chPref val="0"/>
          <dgm:bulletEnabled val="1"/>
        </dgm:presLayoutVars>
      </dgm:prSet>
      <dgm:spPr/>
    </dgm:pt>
    <dgm:pt modelId="{2D17865B-2A15-4C99-B2E4-06D2A9C0F7BA}" type="pres">
      <dgm:prSet presAssocID="{C16DCF87-85BE-423C-8C29-F91C2BE6A91F}" presName="desTx" presStyleLbl="alignAccFollowNode1" presStyleIdx="1" presStyleCnt="3" custScaleY="100000">
        <dgm:presLayoutVars>
          <dgm:bulletEnabled val="1"/>
        </dgm:presLayoutVars>
      </dgm:prSet>
      <dgm:spPr/>
    </dgm:pt>
    <dgm:pt modelId="{AD599FEE-205A-4696-B1D7-9B53D022D274}" type="pres">
      <dgm:prSet presAssocID="{464032DA-7663-4F5A-B3C9-0B8E3BFAEF6E}" presName="space" presStyleCnt="0"/>
      <dgm:spPr/>
    </dgm:pt>
    <dgm:pt modelId="{B1B14143-B7E0-4A93-8705-A523A9B11433}" type="pres">
      <dgm:prSet presAssocID="{AE1853DB-A353-4EB4-BB0B-ECF2B9E5E5D3}" presName="composite" presStyleCnt="0"/>
      <dgm:spPr/>
    </dgm:pt>
    <dgm:pt modelId="{4CEF290E-2BDB-42C4-8BEC-B9747E9FB0EF}" type="pres">
      <dgm:prSet presAssocID="{AE1853DB-A353-4EB4-BB0B-ECF2B9E5E5D3}" presName="parTx" presStyleLbl="alignNode1" presStyleIdx="2" presStyleCnt="3">
        <dgm:presLayoutVars>
          <dgm:chMax val="0"/>
          <dgm:chPref val="0"/>
          <dgm:bulletEnabled val="1"/>
        </dgm:presLayoutVars>
      </dgm:prSet>
      <dgm:spPr/>
    </dgm:pt>
    <dgm:pt modelId="{1E964637-60EA-4DAE-82C3-3993B1B75902}" type="pres">
      <dgm:prSet presAssocID="{AE1853DB-A353-4EB4-BB0B-ECF2B9E5E5D3}" presName="desTx" presStyleLbl="alignAccFollowNode1" presStyleIdx="2" presStyleCnt="3" custScaleY="100000">
        <dgm:presLayoutVars>
          <dgm:bulletEnabled val="1"/>
        </dgm:presLayoutVars>
      </dgm:prSet>
      <dgm:spPr/>
    </dgm:pt>
  </dgm:ptLst>
  <dgm:cxnLst>
    <dgm:cxn modelId="{276E473E-7AE4-4D16-ABAB-895FF380A976}" type="presOf" srcId="{A132E7CB-EED3-4FE0-89FE-4C809BE4D8AD}" destId="{2135C819-6719-4879-A278-8892CA0F7EA2}" srcOrd="0" destOrd="0" presId="urn:microsoft.com/office/officeart/2005/8/layout/hList1"/>
    <dgm:cxn modelId="{C8F31740-3EBF-48BE-B8E5-C4C4C66CD521}" srcId="{0DFA0DA8-2662-4B74-8BBC-9214B39D3450}" destId="{A132E7CB-EED3-4FE0-89FE-4C809BE4D8AD}" srcOrd="0" destOrd="0" parTransId="{F2CF4BDA-2534-4D52-8271-E9A49BEA365B}" sibTransId="{8B1DF93D-60C0-4250-8134-C0347D9E7E13}"/>
    <dgm:cxn modelId="{55C75944-3662-458E-B2F4-819399BA1147}" srcId="{0DFA0DA8-2662-4B74-8BBC-9214B39D3450}" destId="{AE1853DB-A353-4EB4-BB0B-ECF2B9E5E5D3}" srcOrd="2" destOrd="0" parTransId="{46F57CD3-B160-4CDD-984E-97780B6D33C7}" sibTransId="{9CF18EA2-14EE-43DB-A902-A6CCB51634DE}"/>
    <dgm:cxn modelId="{E217654E-E7A8-4939-B3F0-20E975BBA415}" type="presOf" srcId="{62B42088-0307-45D8-8AEC-1CA6973DCF2D}" destId="{C4525B14-D67F-4A7B-951E-281B0E5DC4C3}" srcOrd="0" destOrd="0" presId="urn:microsoft.com/office/officeart/2005/8/layout/hList1"/>
    <dgm:cxn modelId="{4D141A50-1500-46C2-A35E-BE1B9B0FBEA6}" type="presOf" srcId="{AE1853DB-A353-4EB4-BB0B-ECF2B9E5E5D3}" destId="{4CEF290E-2BDB-42C4-8BEC-B9747E9FB0EF}" srcOrd="0" destOrd="0" presId="urn:microsoft.com/office/officeart/2005/8/layout/hList1"/>
    <dgm:cxn modelId="{AFA9356A-BFFD-4C89-9C32-EFCC83A5CBA3}" srcId="{C16DCF87-85BE-423C-8C29-F91C2BE6A91F}" destId="{05D0F48F-4B36-4736-A117-67C066270E93}" srcOrd="0" destOrd="0" parTransId="{FE3BD509-0314-4DFD-9A18-6F27824A52BB}" sibTransId="{9385C58F-1909-43E2-AFA8-E3D2365E5C15}"/>
    <dgm:cxn modelId="{E8883B6D-CE02-4E78-81C2-BD45C9B7111F}" srcId="{0DFA0DA8-2662-4B74-8BBC-9214B39D3450}" destId="{C16DCF87-85BE-423C-8C29-F91C2BE6A91F}" srcOrd="1" destOrd="0" parTransId="{CAB658D6-437C-4917-AC02-6FAFF0359F40}" sibTransId="{464032DA-7663-4F5A-B3C9-0B8E3BFAEF6E}"/>
    <dgm:cxn modelId="{BDF66E7C-F3C4-4489-9749-4665B47724C4}" type="presOf" srcId="{DEB7F32A-81A2-4180-994E-C600F68EF730}" destId="{1E964637-60EA-4DAE-82C3-3993B1B75902}" srcOrd="0" destOrd="0" presId="urn:microsoft.com/office/officeart/2005/8/layout/hList1"/>
    <dgm:cxn modelId="{B75E0BB2-870D-474D-9999-0A5B7D1DD1D2}" type="presOf" srcId="{05D0F48F-4B36-4736-A117-67C066270E93}" destId="{2D17865B-2A15-4C99-B2E4-06D2A9C0F7BA}" srcOrd="0" destOrd="0" presId="urn:microsoft.com/office/officeart/2005/8/layout/hList1"/>
    <dgm:cxn modelId="{8B7BCFDA-23ED-4FEF-8EF0-E7F6C2271E6E}" type="presOf" srcId="{0DFA0DA8-2662-4B74-8BBC-9214B39D3450}" destId="{2953E444-7773-4266-BBE8-DA57AC3EDC92}" srcOrd="0" destOrd="0" presId="urn:microsoft.com/office/officeart/2005/8/layout/hList1"/>
    <dgm:cxn modelId="{0983E2E2-5AAB-45A0-85EB-F5F1F3A1867E}" type="presOf" srcId="{C16DCF87-85BE-423C-8C29-F91C2BE6A91F}" destId="{60B8F736-8AA7-4B02-90D5-347B6D6FEB27}" srcOrd="0" destOrd="0" presId="urn:microsoft.com/office/officeart/2005/8/layout/hList1"/>
    <dgm:cxn modelId="{C1DEAEEB-C0D2-4929-9782-846FDD208AC9}" srcId="{A132E7CB-EED3-4FE0-89FE-4C809BE4D8AD}" destId="{62B42088-0307-45D8-8AEC-1CA6973DCF2D}" srcOrd="0" destOrd="0" parTransId="{EDEDD556-CEC7-4CF6-888B-E6CFC4EECE65}" sibTransId="{004F7C32-6A09-474C-AA6B-53ADCCEBFBFF}"/>
    <dgm:cxn modelId="{561B81FF-EF2D-4BD7-88ED-70050C2A3BE9}" srcId="{AE1853DB-A353-4EB4-BB0B-ECF2B9E5E5D3}" destId="{DEB7F32A-81A2-4180-994E-C600F68EF730}" srcOrd="0" destOrd="0" parTransId="{844F29F8-BE1C-4111-A9F6-EC99FC23AB33}" sibTransId="{BCD7DFA9-20F8-449E-8C3F-2F955A452A97}"/>
    <dgm:cxn modelId="{C6AAC980-E8E7-4D72-BBB3-965423A2C224}" type="presParOf" srcId="{2953E444-7773-4266-BBE8-DA57AC3EDC92}" destId="{26103874-8C32-41DE-8680-5EB96479EE69}" srcOrd="0" destOrd="0" presId="urn:microsoft.com/office/officeart/2005/8/layout/hList1"/>
    <dgm:cxn modelId="{99C5FEB5-DB4B-4F4E-BC5A-51BE73CA2D6E}" type="presParOf" srcId="{26103874-8C32-41DE-8680-5EB96479EE69}" destId="{2135C819-6719-4879-A278-8892CA0F7EA2}" srcOrd="0" destOrd="0" presId="urn:microsoft.com/office/officeart/2005/8/layout/hList1"/>
    <dgm:cxn modelId="{27741C0B-802E-4301-8260-D91579D55AD4}" type="presParOf" srcId="{26103874-8C32-41DE-8680-5EB96479EE69}" destId="{C4525B14-D67F-4A7B-951E-281B0E5DC4C3}" srcOrd="1" destOrd="0" presId="urn:microsoft.com/office/officeart/2005/8/layout/hList1"/>
    <dgm:cxn modelId="{4E51C431-8733-4D27-AD0F-4E9F590AAA02}" type="presParOf" srcId="{2953E444-7773-4266-BBE8-DA57AC3EDC92}" destId="{B7A1F843-6CEE-4B4E-BC30-C42185ABD3FB}" srcOrd="1" destOrd="0" presId="urn:microsoft.com/office/officeart/2005/8/layout/hList1"/>
    <dgm:cxn modelId="{4B46892C-5BFA-4E51-9067-FC05F7E804E0}" type="presParOf" srcId="{2953E444-7773-4266-BBE8-DA57AC3EDC92}" destId="{36649604-3599-473A-AB1F-FC04114F0FFE}" srcOrd="2" destOrd="0" presId="urn:microsoft.com/office/officeart/2005/8/layout/hList1"/>
    <dgm:cxn modelId="{0A94F646-266B-421F-A4ED-A69E6B1B17B4}" type="presParOf" srcId="{36649604-3599-473A-AB1F-FC04114F0FFE}" destId="{60B8F736-8AA7-4B02-90D5-347B6D6FEB27}" srcOrd="0" destOrd="0" presId="urn:microsoft.com/office/officeart/2005/8/layout/hList1"/>
    <dgm:cxn modelId="{EFAD6C1B-C43E-451E-81CF-AF6DC6C7EA5E}" type="presParOf" srcId="{36649604-3599-473A-AB1F-FC04114F0FFE}" destId="{2D17865B-2A15-4C99-B2E4-06D2A9C0F7BA}" srcOrd="1" destOrd="0" presId="urn:microsoft.com/office/officeart/2005/8/layout/hList1"/>
    <dgm:cxn modelId="{206CBF94-29FC-4458-9EB1-441AE9A35868}" type="presParOf" srcId="{2953E444-7773-4266-BBE8-DA57AC3EDC92}" destId="{AD599FEE-205A-4696-B1D7-9B53D022D274}" srcOrd="3" destOrd="0" presId="urn:microsoft.com/office/officeart/2005/8/layout/hList1"/>
    <dgm:cxn modelId="{57684B7C-B491-47F3-BBA2-BC2591155200}" type="presParOf" srcId="{2953E444-7773-4266-BBE8-DA57AC3EDC92}" destId="{B1B14143-B7E0-4A93-8705-A523A9B11433}" srcOrd="4" destOrd="0" presId="urn:microsoft.com/office/officeart/2005/8/layout/hList1"/>
    <dgm:cxn modelId="{6A316DC7-EFD3-4922-8FED-967C7C22C219}" type="presParOf" srcId="{B1B14143-B7E0-4A93-8705-A523A9B11433}" destId="{4CEF290E-2BDB-42C4-8BEC-B9747E9FB0EF}" srcOrd="0" destOrd="0" presId="urn:microsoft.com/office/officeart/2005/8/layout/hList1"/>
    <dgm:cxn modelId="{D3E9F3E1-2B35-40A7-AA00-1FCDF94985D6}" type="presParOf" srcId="{B1B14143-B7E0-4A93-8705-A523A9B11433}" destId="{1E964637-60EA-4DAE-82C3-3993B1B7590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216D09-BCC5-437C-9950-BE532C7178C5}" type="doc">
      <dgm:prSet loTypeId="urn:microsoft.com/office/officeart/2005/8/layout/hierarchy1#1" loCatId="hierarchy" qsTypeId="urn:microsoft.com/office/officeart/2005/8/quickstyle/simple1#17" qsCatId="simple" csTypeId="urn:microsoft.com/office/officeart/2005/8/colors/colorful4#1" csCatId="colorful" phldr="1"/>
      <dgm:spPr/>
      <dgm:t>
        <a:bodyPr/>
        <a:lstStyle/>
        <a:p>
          <a:endParaRPr lang="zh-CN" altLang="en-US"/>
        </a:p>
      </dgm:t>
    </dgm:pt>
    <dgm:pt modelId="{38AD6814-5B48-4741-BB28-474FA8ECF4E0}">
      <dgm:prSet custT="1"/>
      <dgm:spPr/>
      <dgm:t>
        <a:bodyPr/>
        <a:lstStyle/>
        <a:p>
          <a:r>
            <a:rPr lang="zh-CN" altLang="en-US" sz="2400" b="1" dirty="0">
              <a:latin typeface="微软雅黑" panose="020B0503020204020204" pitchFamily="34" charset="-122"/>
              <a:ea typeface="微软雅黑" panose="020B0503020204020204" pitchFamily="34" charset="-122"/>
            </a:rPr>
            <a:t>无障碍</a:t>
          </a:r>
        </a:p>
      </dgm:t>
    </dgm:pt>
    <dgm:pt modelId="{5165971B-8BD5-41BF-9860-14DF27D50402}" type="parTrans" cxnId="{FACA980B-1974-4CC4-8B7F-AF731D06DB71}">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D1CF4D50-23D0-4DAA-9D92-7B2F0549AC5A}" type="sibTrans" cxnId="{FACA980B-1974-4CC4-8B7F-AF731D06DB71}">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DB1D686B-1A86-4A0E-8299-6A95927EAA4B}">
      <dgm:prSet custT="1"/>
      <dgm:spPr/>
      <dgm:t>
        <a:bodyPr/>
        <a:lstStyle/>
        <a:p>
          <a:r>
            <a:rPr lang="zh-CN" altLang="en-US" sz="2400" b="1" dirty="0">
              <a:latin typeface="微软雅黑" panose="020B0503020204020204" pitchFamily="34" charset="-122"/>
              <a:ea typeface="微软雅黑" panose="020B0503020204020204" pitchFamily="34" charset="-122"/>
            </a:rPr>
            <a:t>实体场景</a:t>
          </a:r>
        </a:p>
      </dgm:t>
    </dgm:pt>
    <dgm:pt modelId="{7C2985D3-54DF-4850-92ED-69A6C8E6372F}" type="parTrans" cxnId="{72E56EF0-1EAC-4AC5-BB61-6899F480B8EC}">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C6BADEA8-BB71-41F6-889F-C8F0B73E72C6}" type="sibTrans" cxnId="{72E56EF0-1EAC-4AC5-BB61-6899F480B8EC}">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1DA9981D-120A-464D-A1EE-84453A6F9210}">
      <dgm:prSet custT="1"/>
      <dgm:spPr/>
      <dgm:t>
        <a:bodyPr/>
        <a:lstStyle/>
        <a:p>
          <a:r>
            <a:rPr lang="zh-CN" altLang="en-US" sz="2400" b="1" dirty="0">
              <a:latin typeface="微软雅黑" panose="020B0503020204020204" pitchFamily="34" charset="-122"/>
              <a:ea typeface="微软雅黑" panose="020B0503020204020204" pitchFamily="34" charset="-122"/>
            </a:rPr>
            <a:t>建筑</a:t>
          </a:r>
        </a:p>
      </dgm:t>
    </dgm:pt>
    <dgm:pt modelId="{D72E9660-FC2C-40A6-BA25-292972768950}" type="parTrans" cxnId="{45AE50B2-D72A-483A-B533-B0BC15E56C89}">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D9AAE5D7-850A-473B-9ACF-6A098E100722}" type="sibTrans" cxnId="{45AE50B2-D72A-483A-B533-B0BC15E56C89}">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B63B471E-B838-42EB-BFB2-BE0E23C8ABED}">
      <dgm:prSet custT="1"/>
      <dgm:spPr/>
      <dgm:t>
        <a:bodyPr/>
        <a:lstStyle/>
        <a:p>
          <a:r>
            <a:rPr lang="zh-CN" altLang="en-US" sz="2400" b="1" dirty="0">
              <a:latin typeface="微软雅黑" panose="020B0503020204020204" pitchFamily="34" charset="-122"/>
              <a:ea typeface="微软雅黑" panose="020B0503020204020204" pitchFamily="34" charset="-122"/>
            </a:rPr>
            <a:t>道路</a:t>
          </a:r>
        </a:p>
      </dgm:t>
    </dgm:pt>
    <dgm:pt modelId="{47D1376B-0B97-410F-9293-BD65EA4FE220}" type="parTrans" cxnId="{E5DC1BC2-BEE6-4251-8233-6D3976C2E232}">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0AAEC745-D960-4021-9F9A-D980E92DAEFB}" type="sibTrans" cxnId="{E5DC1BC2-BEE6-4251-8233-6D3976C2E232}">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FFFEDE3E-5347-4914-B01E-561FFFF42BF0}">
      <dgm:prSet custT="1"/>
      <dgm:spPr/>
      <dgm:t>
        <a:bodyPr/>
        <a:lstStyle/>
        <a:p>
          <a:r>
            <a:rPr lang="zh-CN" altLang="en-US" sz="2400" b="1" dirty="0">
              <a:latin typeface="微软雅黑" panose="020B0503020204020204" pitchFamily="34" charset="-122"/>
              <a:ea typeface="微软雅黑" panose="020B0503020204020204" pitchFamily="34" charset="-122"/>
            </a:rPr>
            <a:t>交通</a:t>
          </a:r>
        </a:p>
      </dgm:t>
    </dgm:pt>
    <dgm:pt modelId="{C29DBF21-3BA3-45A4-9B4F-B6BBC5055361}" type="parTrans" cxnId="{ED345EFA-73C3-4471-B28A-30FCEEE8B07C}">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A5386BB0-F7A0-4B67-A1B8-607682B71D94}" type="sibTrans" cxnId="{ED345EFA-73C3-4471-B28A-30FCEEE8B07C}">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0EBDEDB8-EB17-47F1-B53A-C5B742A3ABF0}">
      <dgm:prSet custT="1"/>
      <dgm:spPr/>
      <dgm:t>
        <a:bodyPr/>
        <a:lstStyle/>
        <a:p>
          <a:r>
            <a:rPr lang="en-US" altLang="en-US" sz="2400" b="1">
              <a:latin typeface="微软雅黑" panose="020B0503020204020204" pitchFamily="34" charset="-122"/>
              <a:ea typeface="微软雅黑" panose="020B0503020204020204" pitchFamily="34" charset="-122"/>
            </a:rPr>
            <a:t>…</a:t>
          </a:r>
          <a:endParaRPr lang="zh-CN" altLang="en-US" sz="2400" b="1">
            <a:latin typeface="微软雅黑" panose="020B0503020204020204" pitchFamily="34" charset="-122"/>
            <a:ea typeface="微软雅黑" panose="020B0503020204020204" pitchFamily="34" charset="-122"/>
          </a:endParaRPr>
        </a:p>
      </dgm:t>
    </dgm:pt>
    <dgm:pt modelId="{2FE415FB-3815-4E83-91A2-86C1FBD770F0}" type="parTrans" cxnId="{5086BFC4-C83F-43CC-B9FB-0E4A6386B444}">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2BE50DB0-92F8-4C61-B4C0-72CB850AAA41}" type="sibTrans" cxnId="{5086BFC4-C83F-43CC-B9FB-0E4A6386B444}">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F298D6B5-2282-4BC3-AA35-60EC0FB7E91B}">
      <dgm:prSet custT="1"/>
      <dgm:spPr/>
      <dgm:t>
        <a:bodyPr/>
        <a:lstStyle/>
        <a:p>
          <a:r>
            <a:rPr lang="zh-CN" altLang="en-US" sz="2400" b="1" dirty="0">
              <a:latin typeface="微软雅黑" panose="020B0503020204020204" pitchFamily="34" charset="-122"/>
              <a:ea typeface="微软雅黑" panose="020B0503020204020204" pitchFamily="34" charset="-122"/>
            </a:rPr>
            <a:t>虚拟场景</a:t>
          </a:r>
        </a:p>
      </dgm:t>
    </dgm:pt>
    <dgm:pt modelId="{3C981A76-C21A-4E70-A69F-F57454EC54BB}" type="parTrans" cxnId="{B10735AA-6C96-40C8-AD91-5F65B66F9FE4}">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8B78D2C4-5EAE-4470-AC82-2E012FF97993}" type="sibTrans" cxnId="{B10735AA-6C96-40C8-AD91-5F65B66F9FE4}">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922B5D2B-AFAB-4422-94AE-4D34AD11D0A9}">
      <dgm:prSet custT="1"/>
      <dgm:spPr/>
      <dgm:t>
        <a:bodyPr/>
        <a:lstStyle/>
        <a:p>
          <a:r>
            <a:rPr lang="zh-CN" altLang="en-US" sz="2400" b="1" dirty="0">
              <a:latin typeface="微软雅黑" panose="020B0503020204020204" pitchFamily="34" charset="-122"/>
              <a:ea typeface="微软雅黑" panose="020B0503020204020204" pitchFamily="34" charset="-122"/>
            </a:rPr>
            <a:t>信息</a:t>
          </a:r>
        </a:p>
      </dgm:t>
    </dgm:pt>
    <dgm:pt modelId="{167E42E0-1186-4041-A828-0BCD260AB034}" type="parTrans" cxnId="{DBC44907-6CA6-450E-A336-6E5BFAD50031}">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3C70050A-C68C-4FAF-A5C9-94E4EACD9FB1}" type="sibTrans" cxnId="{DBC44907-6CA6-450E-A336-6E5BFAD50031}">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718D857B-6D56-4BB1-8B7C-969414416CF5}">
      <dgm:prSet custT="1"/>
      <dgm:spPr/>
      <dgm:t>
        <a:bodyPr/>
        <a:lstStyle/>
        <a:p>
          <a:r>
            <a:rPr lang="zh-CN" altLang="en-US" sz="2400" b="1" dirty="0">
              <a:latin typeface="微软雅黑" panose="020B0503020204020204" pitchFamily="34" charset="-122"/>
              <a:ea typeface="微软雅黑" panose="020B0503020204020204" pitchFamily="34" charset="-122"/>
            </a:rPr>
            <a:t>设备</a:t>
          </a:r>
        </a:p>
      </dgm:t>
    </dgm:pt>
    <dgm:pt modelId="{D06CCE2B-F67F-400C-BBB4-3F06E63A6F3D}" type="parTrans" cxnId="{F38EE5A2-BCD6-436C-8355-926B1B4ACC91}">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1194E96D-E7F1-4425-BE6E-F76B964FC892}" type="sibTrans" cxnId="{F38EE5A2-BCD6-436C-8355-926B1B4ACC91}">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132BA54C-1924-4B17-ACD9-72BD66B5009A}">
      <dgm:prSet custT="1"/>
      <dgm:spPr/>
      <dgm:t>
        <a:bodyPr/>
        <a:lstStyle/>
        <a:p>
          <a:r>
            <a:rPr lang="zh-CN" altLang="en-US" sz="2400" b="1" dirty="0">
              <a:latin typeface="微软雅黑" panose="020B0503020204020204" pitchFamily="34" charset="-122"/>
              <a:ea typeface="微软雅黑" panose="020B0503020204020204" pitchFamily="34" charset="-122"/>
            </a:rPr>
            <a:t>通讯</a:t>
          </a:r>
        </a:p>
      </dgm:t>
    </dgm:pt>
    <dgm:pt modelId="{F7FB440D-F755-4413-AF86-A4E3C64BF325}" type="parTrans" cxnId="{E91CC9AD-DDB8-42D3-A48B-F7D8F4AB1E5A}">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EE8186A2-03C7-471D-9197-2C64A101DAEB}" type="sibTrans" cxnId="{E91CC9AD-DDB8-42D3-A48B-F7D8F4AB1E5A}">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5E9040C2-2C3F-4079-8CDA-A97FC49B4C5E}">
      <dgm:prSet custT="1"/>
      <dgm:spPr/>
      <dgm:t>
        <a:bodyPr/>
        <a:lstStyle/>
        <a:p>
          <a:r>
            <a:rPr lang="en-US" altLang="en-US" sz="2400" b="1" dirty="0">
              <a:latin typeface="微软雅黑" panose="020B0503020204020204" pitchFamily="34" charset="-122"/>
              <a:ea typeface="微软雅黑" panose="020B0503020204020204" pitchFamily="34" charset="-122"/>
            </a:rPr>
            <a:t>…</a:t>
          </a:r>
          <a:endParaRPr lang="zh-CN" altLang="en-US" sz="2400" b="1" dirty="0">
            <a:latin typeface="微软雅黑" panose="020B0503020204020204" pitchFamily="34" charset="-122"/>
            <a:ea typeface="微软雅黑" panose="020B0503020204020204" pitchFamily="34" charset="-122"/>
          </a:endParaRPr>
        </a:p>
      </dgm:t>
    </dgm:pt>
    <dgm:pt modelId="{32B3EBE0-EC0B-4758-8A26-70CA4A1A518E}" type="parTrans" cxnId="{36CE9BCA-4948-4154-B926-4D36721F0357}">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D9782DE4-CACE-445B-A7B3-B5D2829CBC9D}" type="sibTrans" cxnId="{36CE9BCA-4948-4154-B926-4D36721F0357}">
      <dgm:prSet/>
      <dgm:spPr/>
      <dgm:t>
        <a:bodyPr/>
        <a:lstStyle/>
        <a:p>
          <a:endParaRPr lang="zh-CN" altLang="en-US" sz="3200" b="1">
            <a:latin typeface="微软雅黑" panose="020B0503020204020204" pitchFamily="34" charset="-122"/>
            <a:ea typeface="微软雅黑" panose="020B0503020204020204" pitchFamily="34" charset="-122"/>
          </a:endParaRPr>
        </a:p>
      </dgm:t>
    </dgm:pt>
    <dgm:pt modelId="{7CD68852-F1C1-46FA-8039-DDF4DFB8FB42}" type="pres">
      <dgm:prSet presAssocID="{87216D09-BCC5-437C-9950-BE532C7178C5}" presName="hierChild1" presStyleCnt="0">
        <dgm:presLayoutVars>
          <dgm:chPref val="1"/>
          <dgm:dir/>
          <dgm:animOne val="branch"/>
          <dgm:animLvl val="lvl"/>
          <dgm:resizeHandles/>
        </dgm:presLayoutVars>
      </dgm:prSet>
      <dgm:spPr/>
    </dgm:pt>
    <dgm:pt modelId="{C2552B81-6A15-4D85-B846-CE1A87E0382B}" type="pres">
      <dgm:prSet presAssocID="{38AD6814-5B48-4741-BB28-474FA8ECF4E0}" presName="hierRoot1" presStyleCnt="0"/>
      <dgm:spPr/>
    </dgm:pt>
    <dgm:pt modelId="{ED65CDA5-832E-4835-9AEC-DC18D6E7936C}" type="pres">
      <dgm:prSet presAssocID="{38AD6814-5B48-4741-BB28-474FA8ECF4E0}" presName="composite" presStyleCnt="0"/>
      <dgm:spPr/>
    </dgm:pt>
    <dgm:pt modelId="{237C3D32-99E2-4109-80EC-0D7977021118}" type="pres">
      <dgm:prSet presAssocID="{38AD6814-5B48-4741-BB28-474FA8ECF4E0}" presName="background" presStyleLbl="node0" presStyleIdx="0" presStyleCnt="1"/>
      <dgm:spPr/>
    </dgm:pt>
    <dgm:pt modelId="{28C67EF5-15F0-4399-906C-8D4A92F25A46}" type="pres">
      <dgm:prSet presAssocID="{38AD6814-5B48-4741-BB28-474FA8ECF4E0}" presName="text" presStyleLbl="fgAcc0" presStyleIdx="0" presStyleCnt="1" custScaleX="211172" custScaleY="161968">
        <dgm:presLayoutVars>
          <dgm:chPref val="3"/>
        </dgm:presLayoutVars>
      </dgm:prSet>
      <dgm:spPr/>
    </dgm:pt>
    <dgm:pt modelId="{D05111D5-B3B3-42C3-A288-51015AA3FFAF}" type="pres">
      <dgm:prSet presAssocID="{38AD6814-5B48-4741-BB28-474FA8ECF4E0}" presName="hierChild2" presStyleCnt="0"/>
      <dgm:spPr/>
    </dgm:pt>
    <dgm:pt modelId="{141E9BB4-557B-4479-8F60-FD59BF8FD7BE}" type="pres">
      <dgm:prSet presAssocID="{7C2985D3-54DF-4850-92ED-69A6C8E6372F}" presName="Name10" presStyleLbl="parChTrans1D2" presStyleIdx="0" presStyleCnt="2" custSzY="534357"/>
      <dgm:spPr/>
    </dgm:pt>
    <dgm:pt modelId="{62C36D71-3580-4018-ADB8-85C9C3B8C1B4}" type="pres">
      <dgm:prSet presAssocID="{DB1D686B-1A86-4A0E-8299-6A95927EAA4B}" presName="hierRoot2" presStyleCnt="0"/>
      <dgm:spPr/>
    </dgm:pt>
    <dgm:pt modelId="{77071010-8301-46EF-A133-091C84778EEE}" type="pres">
      <dgm:prSet presAssocID="{DB1D686B-1A86-4A0E-8299-6A95927EAA4B}" presName="composite2" presStyleCnt="0"/>
      <dgm:spPr/>
    </dgm:pt>
    <dgm:pt modelId="{B1CA1CE6-89DD-4BC0-A00E-592B4550886E}" type="pres">
      <dgm:prSet presAssocID="{DB1D686B-1A86-4A0E-8299-6A95927EAA4B}" presName="background2" presStyleLbl="node2" presStyleIdx="0" presStyleCnt="2"/>
      <dgm:spPr/>
    </dgm:pt>
    <dgm:pt modelId="{BC4C6884-D8B5-4167-A51E-CDD85D6898D4}" type="pres">
      <dgm:prSet presAssocID="{DB1D686B-1A86-4A0E-8299-6A95927EAA4B}" presName="text2" presStyleLbl="fgAcc2" presStyleIdx="0" presStyleCnt="2" custScaleX="211172" custScaleY="161968">
        <dgm:presLayoutVars>
          <dgm:chPref val="3"/>
        </dgm:presLayoutVars>
      </dgm:prSet>
      <dgm:spPr/>
    </dgm:pt>
    <dgm:pt modelId="{98723FF9-1DAF-4B64-8CFE-5BB2E4F88D4E}" type="pres">
      <dgm:prSet presAssocID="{DB1D686B-1A86-4A0E-8299-6A95927EAA4B}" presName="hierChild3" presStyleCnt="0"/>
      <dgm:spPr/>
    </dgm:pt>
    <dgm:pt modelId="{549DB675-6D48-499D-AA5C-3B94D8ACF154}" type="pres">
      <dgm:prSet presAssocID="{D72E9660-FC2C-40A6-BA25-292972768950}" presName="Name17" presStyleLbl="parChTrans1D3" presStyleIdx="0" presStyleCnt="8" custSzY="534357"/>
      <dgm:spPr/>
    </dgm:pt>
    <dgm:pt modelId="{92CB1461-AAD3-4344-9251-225089DFCF19}" type="pres">
      <dgm:prSet presAssocID="{1DA9981D-120A-464D-A1EE-84453A6F9210}" presName="hierRoot3" presStyleCnt="0"/>
      <dgm:spPr/>
    </dgm:pt>
    <dgm:pt modelId="{FD26C6B0-C743-498A-A678-A09191ED80E8}" type="pres">
      <dgm:prSet presAssocID="{1DA9981D-120A-464D-A1EE-84453A6F9210}" presName="composite3" presStyleCnt="0"/>
      <dgm:spPr/>
    </dgm:pt>
    <dgm:pt modelId="{0C3F83D4-B2F7-42FE-A267-F3E40D6E174E}" type="pres">
      <dgm:prSet presAssocID="{1DA9981D-120A-464D-A1EE-84453A6F9210}" presName="background3" presStyleLbl="node3" presStyleIdx="0" presStyleCnt="8"/>
      <dgm:spPr/>
    </dgm:pt>
    <dgm:pt modelId="{68B53A41-EE56-4DC3-BD9C-A2950A4F2CCF}" type="pres">
      <dgm:prSet presAssocID="{1DA9981D-120A-464D-A1EE-84453A6F9210}" presName="text3" presStyleLbl="fgAcc3" presStyleIdx="0" presStyleCnt="8" custScaleY="161968">
        <dgm:presLayoutVars>
          <dgm:chPref val="3"/>
        </dgm:presLayoutVars>
      </dgm:prSet>
      <dgm:spPr/>
    </dgm:pt>
    <dgm:pt modelId="{E9BA0B40-0510-4A52-AB23-2A374BE971CD}" type="pres">
      <dgm:prSet presAssocID="{1DA9981D-120A-464D-A1EE-84453A6F9210}" presName="hierChild4" presStyleCnt="0"/>
      <dgm:spPr/>
    </dgm:pt>
    <dgm:pt modelId="{B325E71C-4CC6-4BE9-81EB-7059BE7CFB9C}" type="pres">
      <dgm:prSet presAssocID="{47D1376B-0B97-410F-9293-BD65EA4FE220}" presName="Name17" presStyleLbl="parChTrans1D3" presStyleIdx="1" presStyleCnt="8" custSzY="534357"/>
      <dgm:spPr/>
    </dgm:pt>
    <dgm:pt modelId="{9C6A9D74-3C57-48F7-BE04-0AC29CA182FC}" type="pres">
      <dgm:prSet presAssocID="{B63B471E-B838-42EB-BFB2-BE0E23C8ABED}" presName="hierRoot3" presStyleCnt="0"/>
      <dgm:spPr/>
    </dgm:pt>
    <dgm:pt modelId="{D5523511-E72C-4BB2-A771-1E862F6EAE4B}" type="pres">
      <dgm:prSet presAssocID="{B63B471E-B838-42EB-BFB2-BE0E23C8ABED}" presName="composite3" presStyleCnt="0"/>
      <dgm:spPr/>
    </dgm:pt>
    <dgm:pt modelId="{00A77364-B432-47E0-8BCB-31D78FB5C5ED}" type="pres">
      <dgm:prSet presAssocID="{B63B471E-B838-42EB-BFB2-BE0E23C8ABED}" presName="background3" presStyleLbl="node3" presStyleIdx="1" presStyleCnt="8"/>
      <dgm:spPr/>
    </dgm:pt>
    <dgm:pt modelId="{26A5E898-1001-4773-AE77-E574493817B3}" type="pres">
      <dgm:prSet presAssocID="{B63B471E-B838-42EB-BFB2-BE0E23C8ABED}" presName="text3" presStyleLbl="fgAcc3" presStyleIdx="1" presStyleCnt="8" custScaleY="161968">
        <dgm:presLayoutVars>
          <dgm:chPref val="3"/>
        </dgm:presLayoutVars>
      </dgm:prSet>
      <dgm:spPr/>
    </dgm:pt>
    <dgm:pt modelId="{1FA4CDDC-8666-4AF9-AA1D-9A465E1BCD6F}" type="pres">
      <dgm:prSet presAssocID="{B63B471E-B838-42EB-BFB2-BE0E23C8ABED}" presName="hierChild4" presStyleCnt="0"/>
      <dgm:spPr/>
    </dgm:pt>
    <dgm:pt modelId="{2A7D0117-14C0-46D2-A15B-F641536EDA80}" type="pres">
      <dgm:prSet presAssocID="{C29DBF21-3BA3-45A4-9B4F-B6BBC5055361}" presName="Name17" presStyleLbl="parChTrans1D3" presStyleIdx="2" presStyleCnt="8" custSzY="534357"/>
      <dgm:spPr/>
    </dgm:pt>
    <dgm:pt modelId="{C8B36924-7BA9-407A-A8BE-1495A99BE94D}" type="pres">
      <dgm:prSet presAssocID="{FFFEDE3E-5347-4914-B01E-561FFFF42BF0}" presName="hierRoot3" presStyleCnt="0"/>
      <dgm:spPr/>
    </dgm:pt>
    <dgm:pt modelId="{ECC99187-0676-48CD-9378-59D5E0852C23}" type="pres">
      <dgm:prSet presAssocID="{FFFEDE3E-5347-4914-B01E-561FFFF42BF0}" presName="composite3" presStyleCnt="0"/>
      <dgm:spPr/>
    </dgm:pt>
    <dgm:pt modelId="{D7BF2493-653B-41DD-8A58-0EFD8E8C6CE7}" type="pres">
      <dgm:prSet presAssocID="{FFFEDE3E-5347-4914-B01E-561FFFF42BF0}" presName="background3" presStyleLbl="node3" presStyleIdx="2" presStyleCnt="8"/>
      <dgm:spPr/>
    </dgm:pt>
    <dgm:pt modelId="{513F8110-708E-4BDC-8FCE-F375B391F8B7}" type="pres">
      <dgm:prSet presAssocID="{FFFEDE3E-5347-4914-B01E-561FFFF42BF0}" presName="text3" presStyleLbl="fgAcc3" presStyleIdx="2" presStyleCnt="8" custScaleY="161968">
        <dgm:presLayoutVars>
          <dgm:chPref val="3"/>
        </dgm:presLayoutVars>
      </dgm:prSet>
      <dgm:spPr/>
    </dgm:pt>
    <dgm:pt modelId="{BCD2A89B-38B9-4BB5-AFCB-81E15BB1C053}" type="pres">
      <dgm:prSet presAssocID="{FFFEDE3E-5347-4914-B01E-561FFFF42BF0}" presName="hierChild4" presStyleCnt="0"/>
      <dgm:spPr/>
    </dgm:pt>
    <dgm:pt modelId="{9AE25BD1-5C1B-4EED-BB76-32FD85113CCF}" type="pres">
      <dgm:prSet presAssocID="{2FE415FB-3815-4E83-91A2-86C1FBD770F0}" presName="Name17" presStyleLbl="parChTrans1D3" presStyleIdx="3" presStyleCnt="8" custSzY="534357"/>
      <dgm:spPr/>
    </dgm:pt>
    <dgm:pt modelId="{DE4C519D-E059-43C2-959F-B8D991D6DE13}" type="pres">
      <dgm:prSet presAssocID="{0EBDEDB8-EB17-47F1-B53A-C5B742A3ABF0}" presName="hierRoot3" presStyleCnt="0"/>
      <dgm:spPr/>
    </dgm:pt>
    <dgm:pt modelId="{D5731E6E-4C6F-46F2-AC7F-836ED94764AB}" type="pres">
      <dgm:prSet presAssocID="{0EBDEDB8-EB17-47F1-B53A-C5B742A3ABF0}" presName="composite3" presStyleCnt="0"/>
      <dgm:spPr/>
    </dgm:pt>
    <dgm:pt modelId="{3F1DD944-8260-4199-B113-17C9E3E2A8D3}" type="pres">
      <dgm:prSet presAssocID="{0EBDEDB8-EB17-47F1-B53A-C5B742A3ABF0}" presName="background3" presStyleLbl="node3" presStyleIdx="3" presStyleCnt="8"/>
      <dgm:spPr/>
    </dgm:pt>
    <dgm:pt modelId="{E2B3E7DA-9AC0-403F-8788-6A643A941451}" type="pres">
      <dgm:prSet presAssocID="{0EBDEDB8-EB17-47F1-B53A-C5B742A3ABF0}" presName="text3" presStyleLbl="fgAcc3" presStyleIdx="3" presStyleCnt="8" custScaleY="161968">
        <dgm:presLayoutVars>
          <dgm:chPref val="3"/>
        </dgm:presLayoutVars>
      </dgm:prSet>
      <dgm:spPr/>
    </dgm:pt>
    <dgm:pt modelId="{4489AEB1-FF0F-4047-BB9D-09E1E02AB033}" type="pres">
      <dgm:prSet presAssocID="{0EBDEDB8-EB17-47F1-B53A-C5B742A3ABF0}" presName="hierChild4" presStyleCnt="0"/>
      <dgm:spPr/>
    </dgm:pt>
    <dgm:pt modelId="{2A6ECFDF-54DD-4386-8C01-33140ACFC0C1}" type="pres">
      <dgm:prSet presAssocID="{3C981A76-C21A-4E70-A69F-F57454EC54BB}" presName="Name10" presStyleLbl="parChTrans1D2" presStyleIdx="1" presStyleCnt="2" custSzY="534357"/>
      <dgm:spPr/>
    </dgm:pt>
    <dgm:pt modelId="{B1ECEFC7-DD3C-4288-A6F0-640AA8152AB1}" type="pres">
      <dgm:prSet presAssocID="{F298D6B5-2282-4BC3-AA35-60EC0FB7E91B}" presName="hierRoot2" presStyleCnt="0"/>
      <dgm:spPr/>
    </dgm:pt>
    <dgm:pt modelId="{D15A8B55-0F90-4EAB-831C-9E478962458F}" type="pres">
      <dgm:prSet presAssocID="{F298D6B5-2282-4BC3-AA35-60EC0FB7E91B}" presName="composite2" presStyleCnt="0"/>
      <dgm:spPr/>
    </dgm:pt>
    <dgm:pt modelId="{C5E5980F-3153-437A-B33D-E7BFB57B8454}" type="pres">
      <dgm:prSet presAssocID="{F298D6B5-2282-4BC3-AA35-60EC0FB7E91B}" presName="background2" presStyleLbl="node2" presStyleIdx="1" presStyleCnt="2"/>
      <dgm:spPr/>
    </dgm:pt>
    <dgm:pt modelId="{6313A3A5-E8F2-4385-93E1-21848ED83741}" type="pres">
      <dgm:prSet presAssocID="{F298D6B5-2282-4BC3-AA35-60EC0FB7E91B}" presName="text2" presStyleLbl="fgAcc2" presStyleIdx="1" presStyleCnt="2" custScaleX="211172" custScaleY="161968">
        <dgm:presLayoutVars>
          <dgm:chPref val="3"/>
        </dgm:presLayoutVars>
      </dgm:prSet>
      <dgm:spPr/>
    </dgm:pt>
    <dgm:pt modelId="{54D00981-8B11-4992-BD5B-86D13641B2F4}" type="pres">
      <dgm:prSet presAssocID="{F298D6B5-2282-4BC3-AA35-60EC0FB7E91B}" presName="hierChild3" presStyleCnt="0"/>
      <dgm:spPr/>
    </dgm:pt>
    <dgm:pt modelId="{DF4D3887-03D7-4CD1-B714-958935AAC0BC}" type="pres">
      <dgm:prSet presAssocID="{167E42E0-1186-4041-A828-0BCD260AB034}" presName="Name17" presStyleLbl="parChTrans1D3" presStyleIdx="4" presStyleCnt="8" custSzY="534357"/>
      <dgm:spPr/>
    </dgm:pt>
    <dgm:pt modelId="{548D70FC-A7C1-4578-93F4-87C40901925C}" type="pres">
      <dgm:prSet presAssocID="{922B5D2B-AFAB-4422-94AE-4D34AD11D0A9}" presName="hierRoot3" presStyleCnt="0"/>
      <dgm:spPr/>
    </dgm:pt>
    <dgm:pt modelId="{31191B91-BE22-481C-AE20-85481D1AF90F}" type="pres">
      <dgm:prSet presAssocID="{922B5D2B-AFAB-4422-94AE-4D34AD11D0A9}" presName="composite3" presStyleCnt="0"/>
      <dgm:spPr/>
    </dgm:pt>
    <dgm:pt modelId="{7A89BB1E-8A5D-4B7F-A1FC-2273AF3EDEB7}" type="pres">
      <dgm:prSet presAssocID="{922B5D2B-AFAB-4422-94AE-4D34AD11D0A9}" presName="background3" presStyleLbl="node3" presStyleIdx="4" presStyleCnt="8"/>
      <dgm:spPr/>
    </dgm:pt>
    <dgm:pt modelId="{53659CFC-F474-46B6-99E5-293B9F8B2F77}" type="pres">
      <dgm:prSet presAssocID="{922B5D2B-AFAB-4422-94AE-4D34AD11D0A9}" presName="text3" presStyleLbl="fgAcc3" presStyleIdx="4" presStyleCnt="8" custScaleY="161968">
        <dgm:presLayoutVars>
          <dgm:chPref val="3"/>
        </dgm:presLayoutVars>
      </dgm:prSet>
      <dgm:spPr/>
    </dgm:pt>
    <dgm:pt modelId="{8EFE63A6-5674-45CC-8A9F-E117FECD1833}" type="pres">
      <dgm:prSet presAssocID="{922B5D2B-AFAB-4422-94AE-4D34AD11D0A9}" presName="hierChild4" presStyleCnt="0"/>
      <dgm:spPr/>
    </dgm:pt>
    <dgm:pt modelId="{3FE4EF2B-2B78-4D78-863E-789A987B55BF}" type="pres">
      <dgm:prSet presAssocID="{D06CCE2B-F67F-400C-BBB4-3F06E63A6F3D}" presName="Name17" presStyleLbl="parChTrans1D3" presStyleIdx="5" presStyleCnt="8" custSzY="534357"/>
      <dgm:spPr/>
    </dgm:pt>
    <dgm:pt modelId="{081091D0-89A6-492C-B6DB-EB8AACAAA9C9}" type="pres">
      <dgm:prSet presAssocID="{718D857B-6D56-4BB1-8B7C-969414416CF5}" presName="hierRoot3" presStyleCnt="0"/>
      <dgm:spPr/>
    </dgm:pt>
    <dgm:pt modelId="{3D84E132-5315-498A-B4F6-3F56D2FC5936}" type="pres">
      <dgm:prSet presAssocID="{718D857B-6D56-4BB1-8B7C-969414416CF5}" presName="composite3" presStyleCnt="0"/>
      <dgm:spPr/>
    </dgm:pt>
    <dgm:pt modelId="{D4D4CF64-311D-4893-AF46-55E22DF42099}" type="pres">
      <dgm:prSet presAssocID="{718D857B-6D56-4BB1-8B7C-969414416CF5}" presName="background3" presStyleLbl="node3" presStyleIdx="5" presStyleCnt="8"/>
      <dgm:spPr/>
    </dgm:pt>
    <dgm:pt modelId="{ED9733F6-EC7B-4C7F-9A17-106920423F1E}" type="pres">
      <dgm:prSet presAssocID="{718D857B-6D56-4BB1-8B7C-969414416CF5}" presName="text3" presStyleLbl="fgAcc3" presStyleIdx="5" presStyleCnt="8" custScaleY="161968">
        <dgm:presLayoutVars>
          <dgm:chPref val="3"/>
        </dgm:presLayoutVars>
      </dgm:prSet>
      <dgm:spPr/>
    </dgm:pt>
    <dgm:pt modelId="{1DE6FF77-44D9-4124-BC15-54D235FEE19E}" type="pres">
      <dgm:prSet presAssocID="{718D857B-6D56-4BB1-8B7C-969414416CF5}" presName="hierChild4" presStyleCnt="0"/>
      <dgm:spPr/>
    </dgm:pt>
    <dgm:pt modelId="{F3C230D2-B77B-4634-A94C-4DFD77089E52}" type="pres">
      <dgm:prSet presAssocID="{F7FB440D-F755-4413-AF86-A4E3C64BF325}" presName="Name17" presStyleLbl="parChTrans1D3" presStyleIdx="6" presStyleCnt="8" custSzY="534357"/>
      <dgm:spPr/>
    </dgm:pt>
    <dgm:pt modelId="{DC3C873E-9C71-4040-A81F-93D085D7B92B}" type="pres">
      <dgm:prSet presAssocID="{132BA54C-1924-4B17-ACD9-72BD66B5009A}" presName="hierRoot3" presStyleCnt="0"/>
      <dgm:spPr/>
    </dgm:pt>
    <dgm:pt modelId="{051498B7-42EE-4EB8-BD8D-8DAED6C23E85}" type="pres">
      <dgm:prSet presAssocID="{132BA54C-1924-4B17-ACD9-72BD66B5009A}" presName="composite3" presStyleCnt="0"/>
      <dgm:spPr/>
    </dgm:pt>
    <dgm:pt modelId="{6F902328-9725-4407-A493-3ACF4D4A26D1}" type="pres">
      <dgm:prSet presAssocID="{132BA54C-1924-4B17-ACD9-72BD66B5009A}" presName="background3" presStyleLbl="node3" presStyleIdx="6" presStyleCnt="8"/>
      <dgm:spPr/>
    </dgm:pt>
    <dgm:pt modelId="{19461202-69B7-4789-BE04-A0762F6AF39D}" type="pres">
      <dgm:prSet presAssocID="{132BA54C-1924-4B17-ACD9-72BD66B5009A}" presName="text3" presStyleLbl="fgAcc3" presStyleIdx="6" presStyleCnt="8" custScaleY="161968">
        <dgm:presLayoutVars>
          <dgm:chPref val="3"/>
        </dgm:presLayoutVars>
      </dgm:prSet>
      <dgm:spPr/>
    </dgm:pt>
    <dgm:pt modelId="{6E67D04C-A271-4951-8A4E-A8558E7794FE}" type="pres">
      <dgm:prSet presAssocID="{132BA54C-1924-4B17-ACD9-72BD66B5009A}" presName="hierChild4" presStyleCnt="0"/>
      <dgm:spPr/>
    </dgm:pt>
    <dgm:pt modelId="{9DB76EBF-786B-4439-9FD8-5E9CF31A5EF0}" type="pres">
      <dgm:prSet presAssocID="{32B3EBE0-EC0B-4758-8A26-70CA4A1A518E}" presName="Name17" presStyleLbl="parChTrans1D3" presStyleIdx="7" presStyleCnt="8" custSzY="534357"/>
      <dgm:spPr/>
    </dgm:pt>
    <dgm:pt modelId="{3D804BE9-A8E1-44B7-8B28-C9BCD780FC44}" type="pres">
      <dgm:prSet presAssocID="{5E9040C2-2C3F-4079-8CDA-A97FC49B4C5E}" presName="hierRoot3" presStyleCnt="0"/>
      <dgm:spPr/>
    </dgm:pt>
    <dgm:pt modelId="{54049B84-2478-4C24-94F9-EA74BAC680D3}" type="pres">
      <dgm:prSet presAssocID="{5E9040C2-2C3F-4079-8CDA-A97FC49B4C5E}" presName="composite3" presStyleCnt="0"/>
      <dgm:spPr/>
    </dgm:pt>
    <dgm:pt modelId="{5CF4C472-8B49-40DA-9A4D-1ADC7AEFA8AF}" type="pres">
      <dgm:prSet presAssocID="{5E9040C2-2C3F-4079-8CDA-A97FC49B4C5E}" presName="background3" presStyleLbl="node3" presStyleIdx="7" presStyleCnt="8"/>
      <dgm:spPr/>
    </dgm:pt>
    <dgm:pt modelId="{552C0BDD-0210-473A-9A52-0C2ADD2BE173}" type="pres">
      <dgm:prSet presAssocID="{5E9040C2-2C3F-4079-8CDA-A97FC49B4C5E}" presName="text3" presStyleLbl="fgAcc3" presStyleIdx="7" presStyleCnt="8" custScaleY="161968">
        <dgm:presLayoutVars>
          <dgm:chPref val="3"/>
        </dgm:presLayoutVars>
      </dgm:prSet>
      <dgm:spPr/>
    </dgm:pt>
    <dgm:pt modelId="{897B0536-E81E-4121-81E8-A859C3E73B3A}" type="pres">
      <dgm:prSet presAssocID="{5E9040C2-2C3F-4079-8CDA-A97FC49B4C5E}" presName="hierChild4" presStyleCnt="0"/>
      <dgm:spPr/>
    </dgm:pt>
  </dgm:ptLst>
  <dgm:cxnLst>
    <dgm:cxn modelId="{DBC44907-6CA6-450E-A336-6E5BFAD50031}" srcId="{F298D6B5-2282-4BC3-AA35-60EC0FB7E91B}" destId="{922B5D2B-AFAB-4422-94AE-4D34AD11D0A9}" srcOrd="0" destOrd="0" parTransId="{167E42E0-1186-4041-A828-0BCD260AB034}" sibTransId="{3C70050A-C68C-4FAF-A5C9-94E4EACD9FB1}"/>
    <dgm:cxn modelId="{FACA980B-1974-4CC4-8B7F-AF731D06DB71}" srcId="{87216D09-BCC5-437C-9950-BE532C7178C5}" destId="{38AD6814-5B48-4741-BB28-474FA8ECF4E0}" srcOrd="0" destOrd="0" parTransId="{5165971B-8BD5-41BF-9860-14DF27D50402}" sibTransId="{D1CF4D50-23D0-4DAA-9D92-7B2F0549AC5A}"/>
    <dgm:cxn modelId="{FFDAB20C-3E6F-4C40-9AE0-D6F4F91357E2}" type="presOf" srcId="{F298D6B5-2282-4BC3-AA35-60EC0FB7E91B}" destId="{6313A3A5-E8F2-4385-93E1-21848ED83741}" srcOrd="0" destOrd="0" presId="urn:microsoft.com/office/officeart/2005/8/layout/hierarchy1#1"/>
    <dgm:cxn modelId="{DC7B7613-7912-49EC-A214-90C86C9F2DFB}" type="presOf" srcId="{7C2985D3-54DF-4850-92ED-69A6C8E6372F}" destId="{141E9BB4-557B-4479-8F60-FD59BF8FD7BE}" srcOrd="0" destOrd="0" presId="urn:microsoft.com/office/officeart/2005/8/layout/hierarchy1#1"/>
    <dgm:cxn modelId="{4C35E118-97CE-45D0-AB0E-0B9E705497DA}" type="presOf" srcId="{47D1376B-0B97-410F-9293-BD65EA4FE220}" destId="{B325E71C-4CC6-4BE9-81EB-7059BE7CFB9C}" srcOrd="0" destOrd="0" presId="urn:microsoft.com/office/officeart/2005/8/layout/hierarchy1#1"/>
    <dgm:cxn modelId="{FE84491B-E8C2-4CA8-89E1-17B235709AE7}" type="presOf" srcId="{0EBDEDB8-EB17-47F1-B53A-C5B742A3ABF0}" destId="{E2B3E7DA-9AC0-403F-8788-6A643A941451}" srcOrd="0" destOrd="0" presId="urn:microsoft.com/office/officeart/2005/8/layout/hierarchy1#1"/>
    <dgm:cxn modelId="{C4E17B1C-553A-4B82-A41D-EED3835D88FD}" type="presOf" srcId="{F7FB440D-F755-4413-AF86-A4E3C64BF325}" destId="{F3C230D2-B77B-4634-A94C-4DFD77089E52}" srcOrd="0" destOrd="0" presId="urn:microsoft.com/office/officeart/2005/8/layout/hierarchy1#1"/>
    <dgm:cxn modelId="{8033502A-DAFA-400F-A4A0-190EEF4645B1}" type="presOf" srcId="{B63B471E-B838-42EB-BFB2-BE0E23C8ABED}" destId="{26A5E898-1001-4773-AE77-E574493817B3}" srcOrd="0" destOrd="0" presId="urn:microsoft.com/office/officeart/2005/8/layout/hierarchy1#1"/>
    <dgm:cxn modelId="{F2A3AF37-F05F-4C48-BF17-E9513788F4BF}" type="presOf" srcId="{38AD6814-5B48-4741-BB28-474FA8ECF4E0}" destId="{28C67EF5-15F0-4399-906C-8D4A92F25A46}" srcOrd="0" destOrd="0" presId="urn:microsoft.com/office/officeart/2005/8/layout/hierarchy1#1"/>
    <dgm:cxn modelId="{78608247-097F-4469-B987-E4B3E624AAD3}" type="presOf" srcId="{D06CCE2B-F67F-400C-BBB4-3F06E63A6F3D}" destId="{3FE4EF2B-2B78-4D78-863E-789A987B55BF}" srcOrd="0" destOrd="0" presId="urn:microsoft.com/office/officeart/2005/8/layout/hierarchy1#1"/>
    <dgm:cxn modelId="{4BE4414F-E3F1-42D1-9A4A-02C2455FF6A6}" type="presOf" srcId="{167E42E0-1186-4041-A828-0BCD260AB034}" destId="{DF4D3887-03D7-4CD1-B714-958935AAC0BC}" srcOrd="0" destOrd="0" presId="urn:microsoft.com/office/officeart/2005/8/layout/hierarchy1#1"/>
    <dgm:cxn modelId="{369D5F53-7503-4363-968E-98F2206BEC11}" type="presOf" srcId="{718D857B-6D56-4BB1-8B7C-969414416CF5}" destId="{ED9733F6-EC7B-4C7F-9A17-106920423F1E}" srcOrd="0" destOrd="0" presId="urn:microsoft.com/office/officeart/2005/8/layout/hierarchy1#1"/>
    <dgm:cxn modelId="{E8A7D158-82A3-46BA-A8BC-658877BB6E0D}" type="presOf" srcId="{922B5D2B-AFAB-4422-94AE-4D34AD11D0A9}" destId="{53659CFC-F474-46B6-99E5-293B9F8B2F77}" srcOrd="0" destOrd="0" presId="urn:microsoft.com/office/officeart/2005/8/layout/hierarchy1#1"/>
    <dgm:cxn modelId="{1BC70162-1E53-4F07-A744-3FCFCFC78AAF}" type="presOf" srcId="{87216D09-BCC5-437C-9950-BE532C7178C5}" destId="{7CD68852-F1C1-46FA-8039-DDF4DFB8FB42}" srcOrd="0" destOrd="0" presId="urn:microsoft.com/office/officeart/2005/8/layout/hierarchy1#1"/>
    <dgm:cxn modelId="{B78D7762-B3FF-4D4A-8FEA-61FBA77A485A}" type="presOf" srcId="{3C981A76-C21A-4E70-A69F-F57454EC54BB}" destId="{2A6ECFDF-54DD-4386-8C01-33140ACFC0C1}" srcOrd="0" destOrd="0" presId="urn:microsoft.com/office/officeart/2005/8/layout/hierarchy1#1"/>
    <dgm:cxn modelId="{9F3B9375-2DA6-470A-8B31-CAB87E3AAC67}" type="presOf" srcId="{1DA9981D-120A-464D-A1EE-84453A6F9210}" destId="{68B53A41-EE56-4DC3-BD9C-A2950A4F2CCF}" srcOrd="0" destOrd="0" presId="urn:microsoft.com/office/officeart/2005/8/layout/hierarchy1#1"/>
    <dgm:cxn modelId="{B06B2E82-A58F-4462-90C6-BB2E320808F7}" type="presOf" srcId="{2FE415FB-3815-4E83-91A2-86C1FBD770F0}" destId="{9AE25BD1-5C1B-4EED-BB76-32FD85113CCF}" srcOrd="0" destOrd="0" presId="urn:microsoft.com/office/officeart/2005/8/layout/hierarchy1#1"/>
    <dgm:cxn modelId="{BF6E2399-2052-4689-ABA8-55CC381E93C3}" type="presOf" srcId="{FFFEDE3E-5347-4914-B01E-561FFFF42BF0}" destId="{513F8110-708E-4BDC-8FCE-F375B391F8B7}" srcOrd="0" destOrd="0" presId="urn:microsoft.com/office/officeart/2005/8/layout/hierarchy1#1"/>
    <dgm:cxn modelId="{F38EE5A2-BCD6-436C-8355-926B1B4ACC91}" srcId="{F298D6B5-2282-4BC3-AA35-60EC0FB7E91B}" destId="{718D857B-6D56-4BB1-8B7C-969414416CF5}" srcOrd="1" destOrd="0" parTransId="{D06CCE2B-F67F-400C-BBB4-3F06E63A6F3D}" sibTransId="{1194E96D-E7F1-4425-BE6E-F76B964FC892}"/>
    <dgm:cxn modelId="{281883A6-B7F0-4582-A3A1-79575321BC1E}" type="presOf" srcId="{D72E9660-FC2C-40A6-BA25-292972768950}" destId="{549DB675-6D48-499D-AA5C-3B94D8ACF154}" srcOrd="0" destOrd="0" presId="urn:microsoft.com/office/officeart/2005/8/layout/hierarchy1#1"/>
    <dgm:cxn modelId="{B10735AA-6C96-40C8-AD91-5F65B66F9FE4}" srcId="{38AD6814-5B48-4741-BB28-474FA8ECF4E0}" destId="{F298D6B5-2282-4BC3-AA35-60EC0FB7E91B}" srcOrd="1" destOrd="0" parTransId="{3C981A76-C21A-4E70-A69F-F57454EC54BB}" sibTransId="{8B78D2C4-5EAE-4470-AC82-2E012FF97993}"/>
    <dgm:cxn modelId="{E91CC9AD-DDB8-42D3-A48B-F7D8F4AB1E5A}" srcId="{F298D6B5-2282-4BC3-AA35-60EC0FB7E91B}" destId="{132BA54C-1924-4B17-ACD9-72BD66B5009A}" srcOrd="2" destOrd="0" parTransId="{F7FB440D-F755-4413-AF86-A4E3C64BF325}" sibTransId="{EE8186A2-03C7-471D-9197-2C64A101DAEB}"/>
    <dgm:cxn modelId="{45AE50B2-D72A-483A-B533-B0BC15E56C89}" srcId="{DB1D686B-1A86-4A0E-8299-6A95927EAA4B}" destId="{1DA9981D-120A-464D-A1EE-84453A6F9210}" srcOrd="0" destOrd="0" parTransId="{D72E9660-FC2C-40A6-BA25-292972768950}" sibTransId="{D9AAE5D7-850A-473B-9ACF-6A098E100722}"/>
    <dgm:cxn modelId="{E5DC1BC2-BEE6-4251-8233-6D3976C2E232}" srcId="{DB1D686B-1A86-4A0E-8299-6A95927EAA4B}" destId="{B63B471E-B838-42EB-BFB2-BE0E23C8ABED}" srcOrd="1" destOrd="0" parTransId="{47D1376B-0B97-410F-9293-BD65EA4FE220}" sibTransId="{0AAEC745-D960-4021-9F9A-D980E92DAEFB}"/>
    <dgm:cxn modelId="{5086BFC4-C83F-43CC-B9FB-0E4A6386B444}" srcId="{DB1D686B-1A86-4A0E-8299-6A95927EAA4B}" destId="{0EBDEDB8-EB17-47F1-B53A-C5B742A3ABF0}" srcOrd="3" destOrd="0" parTransId="{2FE415FB-3815-4E83-91A2-86C1FBD770F0}" sibTransId="{2BE50DB0-92F8-4C61-B4C0-72CB850AAA41}"/>
    <dgm:cxn modelId="{E0E354C6-5EDA-4DA1-B792-8463DE904B12}" type="presOf" srcId="{C29DBF21-3BA3-45A4-9B4F-B6BBC5055361}" destId="{2A7D0117-14C0-46D2-A15B-F641536EDA80}" srcOrd="0" destOrd="0" presId="urn:microsoft.com/office/officeart/2005/8/layout/hierarchy1#1"/>
    <dgm:cxn modelId="{36CE9BCA-4948-4154-B926-4D36721F0357}" srcId="{F298D6B5-2282-4BC3-AA35-60EC0FB7E91B}" destId="{5E9040C2-2C3F-4079-8CDA-A97FC49B4C5E}" srcOrd="3" destOrd="0" parTransId="{32B3EBE0-EC0B-4758-8A26-70CA4A1A518E}" sibTransId="{D9782DE4-CACE-445B-A7B3-B5D2829CBC9D}"/>
    <dgm:cxn modelId="{9AE5F3DE-5E44-40A1-B38E-2A77F1CCB160}" type="presOf" srcId="{132BA54C-1924-4B17-ACD9-72BD66B5009A}" destId="{19461202-69B7-4789-BE04-A0762F6AF39D}" srcOrd="0" destOrd="0" presId="urn:microsoft.com/office/officeart/2005/8/layout/hierarchy1#1"/>
    <dgm:cxn modelId="{458A76EE-ECCF-4F11-A402-B7FE66B87AD1}" type="presOf" srcId="{DB1D686B-1A86-4A0E-8299-6A95927EAA4B}" destId="{BC4C6884-D8B5-4167-A51E-CDD85D6898D4}" srcOrd="0" destOrd="0" presId="urn:microsoft.com/office/officeart/2005/8/layout/hierarchy1#1"/>
    <dgm:cxn modelId="{72E56EF0-1EAC-4AC5-BB61-6899F480B8EC}" srcId="{38AD6814-5B48-4741-BB28-474FA8ECF4E0}" destId="{DB1D686B-1A86-4A0E-8299-6A95927EAA4B}" srcOrd="0" destOrd="0" parTransId="{7C2985D3-54DF-4850-92ED-69A6C8E6372F}" sibTransId="{C6BADEA8-BB71-41F6-889F-C8F0B73E72C6}"/>
    <dgm:cxn modelId="{E5DA06F6-65F1-4195-883C-0A8B672401E3}" type="presOf" srcId="{32B3EBE0-EC0B-4758-8A26-70CA4A1A518E}" destId="{9DB76EBF-786B-4439-9FD8-5E9CF31A5EF0}" srcOrd="0" destOrd="0" presId="urn:microsoft.com/office/officeart/2005/8/layout/hierarchy1#1"/>
    <dgm:cxn modelId="{ED345EFA-73C3-4471-B28A-30FCEEE8B07C}" srcId="{DB1D686B-1A86-4A0E-8299-6A95927EAA4B}" destId="{FFFEDE3E-5347-4914-B01E-561FFFF42BF0}" srcOrd="2" destOrd="0" parTransId="{C29DBF21-3BA3-45A4-9B4F-B6BBC5055361}" sibTransId="{A5386BB0-F7A0-4B67-A1B8-607682B71D94}"/>
    <dgm:cxn modelId="{8E68B9FF-72D6-4117-82BD-14CDD44E6847}" type="presOf" srcId="{5E9040C2-2C3F-4079-8CDA-A97FC49B4C5E}" destId="{552C0BDD-0210-473A-9A52-0C2ADD2BE173}" srcOrd="0" destOrd="0" presId="urn:microsoft.com/office/officeart/2005/8/layout/hierarchy1#1"/>
    <dgm:cxn modelId="{862A9FC7-1676-49A8-8373-3EBA03F44A7D}" type="presParOf" srcId="{7CD68852-F1C1-46FA-8039-DDF4DFB8FB42}" destId="{C2552B81-6A15-4D85-B846-CE1A87E0382B}" srcOrd="0" destOrd="0" presId="urn:microsoft.com/office/officeart/2005/8/layout/hierarchy1#1"/>
    <dgm:cxn modelId="{9AF8502B-CFA6-47BF-B88F-E79840E6A989}" type="presParOf" srcId="{C2552B81-6A15-4D85-B846-CE1A87E0382B}" destId="{ED65CDA5-832E-4835-9AEC-DC18D6E7936C}" srcOrd="0" destOrd="0" presId="urn:microsoft.com/office/officeart/2005/8/layout/hierarchy1#1"/>
    <dgm:cxn modelId="{321426AB-AEC0-4BF2-BB9D-1D38951E078A}" type="presParOf" srcId="{ED65CDA5-832E-4835-9AEC-DC18D6E7936C}" destId="{237C3D32-99E2-4109-80EC-0D7977021118}" srcOrd="0" destOrd="0" presId="urn:microsoft.com/office/officeart/2005/8/layout/hierarchy1#1"/>
    <dgm:cxn modelId="{CB43B6A4-1415-46DD-B95A-DCAA114FF6D8}" type="presParOf" srcId="{ED65CDA5-832E-4835-9AEC-DC18D6E7936C}" destId="{28C67EF5-15F0-4399-906C-8D4A92F25A46}" srcOrd="1" destOrd="0" presId="urn:microsoft.com/office/officeart/2005/8/layout/hierarchy1#1"/>
    <dgm:cxn modelId="{6A9C6F40-B635-47D3-9F6C-17B840E9CA5B}" type="presParOf" srcId="{C2552B81-6A15-4D85-B846-CE1A87E0382B}" destId="{D05111D5-B3B3-42C3-A288-51015AA3FFAF}" srcOrd="1" destOrd="0" presId="urn:microsoft.com/office/officeart/2005/8/layout/hierarchy1#1"/>
    <dgm:cxn modelId="{57E0278E-3C46-4CFF-929B-6537FF02D059}" type="presParOf" srcId="{D05111D5-B3B3-42C3-A288-51015AA3FFAF}" destId="{141E9BB4-557B-4479-8F60-FD59BF8FD7BE}" srcOrd="0" destOrd="0" presId="urn:microsoft.com/office/officeart/2005/8/layout/hierarchy1#1"/>
    <dgm:cxn modelId="{8160E43A-3891-401C-A6F9-739185F7345E}" type="presParOf" srcId="{D05111D5-B3B3-42C3-A288-51015AA3FFAF}" destId="{62C36D71-3580-4018-ADB8-85C9C3B8C1B4}" srcOrd="1" destOrd="0" presId="urn:microsoft.com/office/officeart/2005/8/layout/hierarchy1#1"/>
    <dgm:cxn modelId="{E0946B96-0174-448E-9C7E-6109238DEFA4}" type="presParOf" srcId="{62C36D71-3580-4018-ADB8-85C9C3B8C1B4}" destId="{77071010-8301-46EF-A133-091C84778EEE}" srcOrd="0" destOrd="0" presId="urn:microsoft.com/office/officeart/2005/8/layout/hierarchy1#1"/>
    <dgm:cxn modelId="{B2784D48-CFB9-4E94-84B3-D30A698B85DB}" type="presParOf" srcId="{77071010-8301-46EF-A133-091C84778EEE}" destId="{B1CA1CE6-89DD-4BC0-A00E-592B4550886E}" srcOrd="0" destOrd="0" presId="urn:microsoft.com/office/officeart/2005/8/layout/hierarchy1#1"/>
    <dgm:cxn modelId="{A83EEBD5-A26F-4B02-ABFF-7B311DF105FC}" type="presParOf" srcId="{77071010-8301-46EF-A133-091C84778EEE}" destId="{BC4C6884-D8B5-4167-A51E-CDD85D6898D4}" srcOrd="1" destOrd="0" presId="urn:microsoft.com/office/officeart/2005/8/layout/hierarchy1#1"/>
    <dgm:cxn modelId="{3D383B15-48B4-4414-AF31-35D8BB43E982}" type="presParOf" srcId="{62C36D71-3580-4018-ADB8-85C9C3B8C1B4}" destId="{98723FF9-1DAF-4B64-8CFE-5BB2E4F88D4E}" srcOrd="1" destOrd="0" presId="urn:microsoft.com/office/officeart/2005/8/layout/hierarchy1#1"/>
    <dgm:cxn modelId="{D5FDE3A8-69F0-432B-9634-0D427D15E1CC}" type="presParOf" srcId="{98723FF9-1DAF-4B64-8CFE-5BB2E4F88D4E}" destId="{549DB675-6D48-499D-AA5C-3B94D8ACF154}" srcOrd="0" destOrd="0" presId="urn:microsoft.com/office/officeart/2005/8/layout/hierarchy1#1"/>
    <dgm:cxn modelId="{CC8E44DB-EA88-493D-8B1D-06AD116FD9A3}" type="presParOf" srcId="{98723FF9-1DAF-4B64-8CFE-5BB2E4F88D4E}" destId="{92CB1461-AAD3-4344-9251-225089DFCF19}" srcOrd="1" destOrd="0" presId="urn:microsoft.com/office/officeart/2005/8/layout/hierarchy1#1"/>
    <dgm:cxn modelId="{42E0AA9D-D64C-49B2-9CD9-FDA1D2965DC7}" type="presParOf" srcId="{92CB1461-AAD3-4344-9251-225089DFCF19}" destId="{FD26C6B0-C743-498A-A678-A09191ED80E8}" srcOrd="0" destOrd="0" presId="urn:microsoft.com/office/officeart/2005/8/layout/hierarchy1#1"/>
    <dgm:cxn modelId="{CA619CC5-8DE0-42F6-92E4-5A5CDC6D8535}" type="presParOf" srcId="{FD26C6B0-C743-498A-A678-A09191ED80E8}" destId="{0C3F83D4-B2F7-42FE-A267-F3E40D6E174E}" srcOrd="0" destOrd="0" presId="urn:microsoft.com/office/officeart/2005/8/layout/hierarchy1#1"/>
    <dgm:cxn modelId="{E84251EA-0F47-4550-ABA6-2A62D891A6DC}" type="presParOf" srcId="{FD26C6B0-C743-498A-A678-A09191ED80E8}" destId="{68B53A41-EE56-4DC3-BD9C-A2950A4F2CCF}" srcOrd="1" destOrd="0" presId="urn:microsoft.com/office/officeart/2005/8/layout/hierarchy1#1"/>
    <dgm:cxn modelId="{7A97EB53-2A90-4224-AB44-38207432429B}" type="presParOf" srcId="{92CB1461-AAD3-4344-9251-225089DFCF19}" destId="{E9BA0B40-0510-4A52-AB23-2A374BE971CD}" srcOrd="1" destOrd="0" presId="urn:microsoft.com/office/officeart/2005/8/layout/hierarchy1#1"/>
    <dgm:cxn modelId="{5CD94724-3B18-49EE-9C21-A44C5CC785E7}" type="presParOf" srcId="{98723FF9-1DAF-4B64-8CFE-5BB2E4F88D4E}" destId="{B325E71C-4CC6-4BE9-81EB-7059BE7CFB9C}" srcOrd="2" destOrd="0" presId="urn:microsoft.com/office/officeart/2005/8/layout/hierarchy1#1"/>
    <dgm:cxn modelId="{991F5879-5387-4D1F-BD43-457EA0E30540}" type="presParOf" srcId="{98723FF9-1DAF-4B64-8CFE-5BB2E4F88D4E}" destId="{9C6A9D74-3C57-48F7-BE04-0AC29CA182FC}" srcOrd="3" destOrd="0" presId="urn:microsoft.com/office/officeart/2005/8/layout/hierarchy1#1"/>
    <dgm:cxn modelId="{5912445E-1110-432E-8317-6891662D7923}" type="presParOf" srcId="{9C6A9D74-3C57-48F7-BE04-0AC29CA182FC}" destId="{D5523511-E72C-4BB2-A771-1E862F6EAE4B}" srcOrd="0" destOrd="0" presId="urn:microsoft.com/office/officeart/2005/8/layout/hierarchy1#1"/>
    <dgm:cxn modelId="{BD097450-0340-4999-AA2D-5CDADC4FEFC2}" type="presParOf" srcId="{D5523511-E72C-4BB2-A771-1E862F6EAE4B}" destId="{00A77364-B432-47E0-8BCB-31D78FB5C5ED}" srcOrd="0" destOrd="0" presId="urn:microsoft.com/office/officeart/2005/8/layout/hierarchy1#1"/>
    <dgm:cxn modelId="{EE900E6B-9776-4042-BE9D-61A6E3B4F2A6}" type="presParOf" srcId="{D5523511-E72C-4BB2-A771-1E862F6EAE4B}" destId="{26A5E898-1001-4773-AE77-E574493817B3}" srcOrd="1" destOrd="0" presId="urn:microsoft.com/office/officeart/2005/8/layout/hierarchy1#1"/>
    <dgm:cxn modelId="{D36189BB-9EE5-4BFA-ACE5-F2E4C05A859F}" type="presParOf" srcId="{9C6A9D74-3C57-48F7-BE04-0AC29CA182FC}" destId="{1FA4CDDC-8666-4AF9-AA1D-9A465E1BCD6F}" srcOrd="1" destOrd="0" presId="urn:microsoft.com/office/officeart/2005/8/layout/hierarchy1#1"/>
    <dgm:cxn modelId="{26377399-9D42-4B62-8ECF-FA91C9461077}" type="presParOf" srcId="{98723FF9-1DAF-4B64-8CFE-5BB2E4F88D4E}" destId="{2A7D0117-14C0-46D2-A15B-F641536EDA80}" srcOrd="4" destOrd="0" presId="urn:microsoft.com/office/officeart/2005/8/layout/hierarchy1#1"/>
    <dgm:cxn modelId="{4A07A3B3-EF15-454C-A281-63CE7EBD9E9E}" type="presParOf" srcId="{98723FF9-1DAF-4B64-8CFE-5BB2E4F88D4E}" destId="{C8B36924-7BA9-407A-A8BE-1495A99BE94D}" srcOrd="5" destOrd="0" presId="urn:microsoft.com/office/officeart/2005/8/layout/hierarchy1#1"/>
    <dgm:cxn modelId="{EFAC24FA-0E26-4736-894F-D47857DFA0FB}" type="presParOf" srcId="{C8B36924-7BA9-407A-A8BE-1495A99BE94D}" destId="{ECC99187-0676-48CD-9378-59D5E0852C23}" srcOrd="0" destOrd="0" presId="urn:microsoft.com/office/officeart/2005/8/layout/hierarchy1#1"/>
    <dgm:cxn modelId="{13BB711D-C2C0-4723-85CB-594D49C138B7}" type="presParOf" srcId="{ECC99187-0676-48CD-9378-59D5E0852C23}" destId="{D7BF2493-653B-41DD-8A58-0EFD8E8C6CE7}" srcOrd="0" destOrd="0" presId="urn:microsoft.com/office/officeart/2005/8/layout/hierarchy1#1"/>
    <dgm:cxn modelId="{AAC23432-903D-487A-B79F-869C7A8BA738}" type="presParOf" srcId="{ECC99187-0676-48CD-9378-59D5E0852C23}" destId="{513F8110-708E-4BDC-8FCE-F375B391F8B7}" srcOrd="1" destOrd="0" presId="urn:microsoft.com/office/officeart/2005/8/layout/hierarchy1#1"/>
    <dgm:cxn modelId="{83C0D76A-E01A-438D-B407-11E63376C334}" type="presParOf" srcId="{C8B36924-7BA9-407A-A8BE-1495A99BE94D}" destId="{BCD2A89B-38B9-4BB5-AFCB-81E15BB1C053}" srcOrd="1" destOrd="0" presId="urn:microsoft.com/office/officeart/2005/8/layout/hierarchy1#1"/>
    <dgm:cxn modelId="{51646327-D7D5-4D47-BD15-ADA580DE181E}" type="presParOf" srcId="{98723FF9-1DAF-4B64-8CFE-5BB2E4F88D4E}" destId="{9AE25BD1-5C1B-4EED-BB76-32FD85113CCF}" srcOrd="6" destOrd="0" presId="urn:microsoft.com/office/officeart/2005/8/layout/hierarchy1#1"/>
    <dgm:cxn modelId="{57FCB340-03DD-415E-8C3C-1053A2FF7DC6}" type="presParOf" srcId="{98723FF9-1DAF-4B64-8CFE-5BB2E4F88D4E}" destId="{DE4C519D-E059-43C2-959F-B8D991D6DE13}" srcOrd="7" destOrd="0" presId="urn:microsoft.com/office/officeart/2005/8/layout/hierarchy1#1"/>
    <dgm:cxn modelId="{77170282-1524-40B4-9F02-EB0B3F312C74}" type="presParOf" srcId="{DE4C519D-E059-43C2-959F-B8D991D6DE13}" destId="{D5731E6E-4C6F-46F2-AC7F-836ED94764AB}" srcOrd="0" destOrd="0" presId="urn:microsoft.com/office/officeart/2005/8/layout/hierarchy1#1"/>
    <dgm:cxn modelId="{3381E91F-2CF1-422E-A063-4523A619384B}" type="presParOf" srcId="{D5731E6E-4C6F-46F2-AC7F-836ED94764AB}" destId="{3F1DD944-8260-4199-B113-17C9E3E2A8D3}" srcOrd="0" destOrd="0" presId="urn:microsoft.com/office/officeart/2005/8/layout/hierarchy1#1"/>
    <dgm:cxn modelId="{1C1C51D6-A404-4480-8AA3-AA98DD2B1C24}" type="presParOf" srcId="{D5731E6E-4C6F-46F2-AC7F-836ED94764AB}" destId="{E2B3E7DA-9AC0-403F-8788-6A643A941451}" srcOrd="1" destOrd="0" presId="urn:microsoft.com/office/officeart/2005/8/layout/hierarchy1#1"/>
    <dgm:cxn modelId="{74671FE3-549F-42B4-A642-033C344DF386}" type="presParOf" srcId="{DE4C519D-E059-43C2-959F-B8D991D6DE13}" destId="{4489AEB1-FF0F-4047-BB9D-09E1E02AB033}" srcOrd="1" destOrd="0" presId="urn:microsoft.com/office/officeart/2005/8/layout/hierarchy1#1"/>
    <dgm:cxn modelId="{99172948-BA94-4218-A6A4-54CE5ABBC2A4}" type="presParOf" srcId="{D05111D5-B3B3-42C3-A288-51015AA3FFAF}" destId="{2A6ECFDF-54DD-4386-8C01-33140ACFC0C1}" srcOrd="2" destOrd="0" presId="urn:microsoft.com/office/officeart/2005/8/layout/hierarchy1#1"/>
    <dgm:cxn modelId="{9265FB23-29EF-4E27-B65C-C7EBA359DCF0}" type="presParOf" srcId="{D05111D5-B3B3-42C3-A288-51015AA3FFAF}" destId="{B1ECEFC7-DD3C-4288-A6F0-640AA8152AB1}" srcOrd="3" destOrd="0" presId="urn:microsoft.com/office/officeart/2005/8/layout/hierarchy1#1"/>
    <dgm:cxn modelId="{DB528272-1D84-48B8-9426-7D54E669E617}" type="presParOf" srcId="{B1ECEFC7-DD3C-4288-A6F0-640AA8152AB1}" destId="{D15A8B55-0F90-4EAB-831C-9E478962458F}" srcOrd="0" destOrd="0" presId="urn:microsoft.com/office/officeart/2005/8/layout/hierarchy1#1"/>
    <dgm:cxn modelId="{4321F544-E50D-45A0-8379-B1952A2A4264}" type="presParOf" srcId="{D15A8B55-0F90-4EAB-831C-9E478962458F}" destId="{C5E5980F-3153-437A-B33D-E7BFB57B8454}" srcOrd="0" destOrd="0" presId="urn:microsoft.com/office/officeart/2005/8/layout/hierarchy1#1"/>
    <dgm:cxn modelId="{3FCDC828-A555-4F69-94D7-F7141D324296}" type="presParOf" srcId="{D15A8B55-0F90-4EAB-831C-9E478962458F}" destId="{6313A3A5-E8F2-4385-93E1-21848ED83741}" srcOrd="1" destOrd="0" presId="urn:microsoft.com/office/officeart/2005/8/layout/hierarchy1#1"/>
    <dgm:cxn modelId="{EA05D561-C300-4433-A309-2C622DD05898}" type="presParOf" srcId="{B1ECEFC7-DD3C-4288-A6F0-640AA8152AB1}" destId="{54D00981-8B11-4992-BD5B-86D13641B2F4}" srcOrd="1" destOrd="0" presId="urn:microsoft.com/office/officeart/2005/8/layout/hierarchy1#1"/>
    <dgm:cxn modelId="{087BDCE2-AF6D-4397-AA8C-FD76C1524E0E}" type="presParOf" srcId="{54D00981-8B11-4992-BD5B-86D13641B2F4}" destId="{DF4D3887-03D7-4CD1-B714-958935AAC0BC}" srcOrd="0" destOrd="0" presId="urn:microsoft.com/office/officeart/2005/8/layout/hierarchy1#1"/>
    <dgm:cxn modelId="{1B4C82FA-77F1-4930-8640-AFDCAA1FCF73}" type="presParOf" srcId="{54D00981-8B11-4992-BD5B-86D13641B2F4}" destId="{548D70FC-A7C1-4578-93F4-87C40901925C}" srcOrd="1" destOrd="0" presId="urn:microsoft.com/office/officeart/2005/8/layout/hierarchy1#1"/>
    <dgm:cxn modelId="{6CC594F1-78B0-4AFB-9676-4E19555F9F6A}" type="presParOf" srcId="{548D70FC-A7C1-4578-93F4-87C40901925C}" destId="{31191B91-BE22-481C-AE20-85481D1AF90F}" srcOrd="0" destOrd="0" presId="urn:microsoft.com/office/officeart/2005/8/layout/hierarchy1#1"/>
    <dgm:cxn modelId="{D2493BD3-0468-4AC2-A065-2BD1925FACE5}" type="presParOf" srcId="{31191B91-BE22-481C-AE20-85481D1AF90F}" destId="{7A89BB1E-8A5D-4B7F-A1FC-2273AF3EDEB7}" srcOrd="0" destOrd="0" presId="urn:microsoft.com/office/officeart/2005/8/layout/hierarchy1#1"/>
    <dgm:cxn modelId="{BED317E5-A37D-4282-9274-80FA3A42E8FB}" type="presParOf" srcId="{31191B91-BE22-481C-AE20-85481D1AF90F}" destId="{53659CFC-F474-46B6-99E5-293B9F8B2F77}" srcOrd="1" destOrd="0" presId="urn:microsoft.com/office/officeart/2005/8/layout/hierarchy1#1"/>
    <dgm:cxn modelId="{7F96B44C-C6D0-49F6-8E8E-0C942B76662A}" type="presParOf" srcId="{548D70FC-A7C1-4578-93F4-87C40901925C}" destId="{8EFE63A6-5674-45CC-8A9F-E117FECD1833}" srcOrd="1" destOrd="0" presId="urn:microsoft.com/office/officeart/2005/8/layout/hierarchy1#1"/>
    <dgm:cxn modelId="{A12239DB-C84D-454C-8503-5A8C2B315383}" type="presParOf" srcId="{54D00981-8B11-4992-BD5B-86D13641B2F4}" destId="{3FE4EF2B-2B78-4D78-863E-789A987B55BF}" srcOrd="2" destOrd="0" presId="urn:microsoft.com/office/officeart/2005/8/layout/hierarchy1#1"/>
    <dgm:cxn modelId="{C2FD5804-123B-41FD-BB39-0A470B92CB4C}" type="presParOf" srcId="{54D00981-8B11-4992-BD5B-86D13641B2F4}" destId="{081091D0-89A6-492C-B6DB-EB8AACAAA9C9}" srcOrd="3" destOrd="0" presId="urn:microsoft.com/office/officeart/2005/8/layout/hierarchy1#1"/>
    <dgm:cxn modelId="{FEC157F8-D107-4BF2-A1AA-3CD5F2DF8D1A}" type="presParOf" srcId="{081091D0-89A6-492C-B6DB-EB8AACAAA9C9}" destId="{3D84E132-5315-498A-B4F6-3F56D2FC5936}" srcOrd="0" destOrd="0" presId="urn:microsoft.com/office/officeart/2005/8/layout/hierarchy1#1"/>
    <dgm:cxn modelId="{751F6B39-E491-402C-A592-4896BCCCE507}" type="presParOf" srcId="{3D84E132-5315-498A-B4F6-3F56D2FC5936}" destId="{D4D4CF64-311D-4893-AF46-55E22DF42099}" srcOrd="0" destOrd="0" presId="urn:microsoft.com/office/officeart/2005/8/layout/hierarchy1#1"/>
    <dgm:cxn modelId="{E856A574-F9B6-4C96-BF41-8611B69D0768}" type="presParOf" srcId="{3D84E132-5315-498A-B4F6-3F56D2FC5936}" destId="{ED9733F6-EC7B-4C7F-9A17-106920423F1E}" srcOrd="1" destOrd="0" presId="urn:microsoft.com/office/officeart/2005/8/layout/hierarchy1#1"/>
    <dgm:cxn modelId="{31CD58A1-3212-4428-9B33-9D3ECCBBBDD5}" type="presParOf" srcId="{081091D0-89A6-492C-B6DB-EB8AACAAA9C9}" destId="{1DE6FF77-44D9-4124-BC15-54D235FEE19E}" srcOrd="1" destOrd="0" presId="urn:microsoft.com/office/officeart/2005/8/layout/hierarchy1#1"/>
    <dgm:cxn modelId="{DE7DB62B-23CC-4D67-8394-B53E59199C05}" type="presParOf" srcId="{54D00981-8B11-4992-BD5B-86D13641B2F4}" destId="{F3C230D2-B77B-4634-A94C-4DFD77089E52}" srcOrd="4" destOrd="0" presId="urn:microsoft.com/office/officeart/2005/8/layout/hierarchy1#1"/>
    <dgm:cxn modelId="{385E396D-7A9E-4898-8CBA-947F6D748047}" type="presParOf" srcId="{54D00981-8B11-4992-BD5B-86D13641B2F4}" destId="{DC3C873E-9C71-4040-A81F-93D085D7B92B}" srcOrd="5" destOrd="0" presId="urn:microsoft.com/office/officeart/2005/8/layout/hierarchy1#1"/>
    <dgm:cxn modelId="{48ADEF1D-C5BF-4DEF-A130-A0D79A23B95C}" type="presParOf" srcId="{DC3C873E-9C71-4040-A81F-93D085D7B92B}" destId="{051498B7-42EE-4EB8-BD8D-8DAED6C23E85}" srcOrd="0" destOrd="0" presId="urn:microsoft.com/office/officeart/2005/8/layout/hierarchy1#1"/>
    <dgm:cxn modelId="{DC8C45BF-F237-4883-83A3-F57B90319146}" type="presParOf" srcId="{051498B7-42EE-4EB8-BD8D-8DAED6C23E85}" destId="{6F902328-9725-4407-A493-3ACF4D4A26D1}" srcOrd="0" destOrd="0" presId="urn:microsoft.com/office/officeart/2005/8/layout/hierarchy1#1"/>
    <dgm:cxn modelId="{2F498528-BF30-4159-91A6-B53D18785D3D}" type="presParOf" srcId="{051498B7-42EE-4EB8-BD8D-8DAED6C23E85}" destId="{19461202-69B7-4789-BE04-A0762F6AF39D}" srcOrd="1" destOrd="0" presId="urn:microsoft.com/office/officeart/2005/8/layout/hierarchy1#1"/>
    <dgm:cxn modelId="{B918F718-78F9-442B-AD41-39F1AE97AB63}" type="presParOf" srcId="{DC3C873E-9C71-4040-A81F-93D085D7B92B}" destId="{6E67D04C-A271-4951-8A4E-A8558E7794FE}" srcOrd="1" destOrd="0" presId="urn:microsoft.com/office/officeart/2005/8/layout/hierarchy1#1"/>
    <dgm:cxn modelId="{AFF38511-727E-4B03-9F67-BDD278443E23}" type="presParOf" srcId="{54D00981-8B11-4992-BD5B-86D13641B2F4}" destId="{9DB76EBF-786B-4439-9FD8-5E9CF31A5EF0}" srcOrd="6" destOrd="0" presId="urn:microsoft.com/office/officeart/2005/8/layout/hierarchy1#1"/>
    <dgm:cxn modelId="{2B7DE521-4D2B-4077-A829-C5F15D1BB1BA}" type="presParOf" srcId="{54D00981-8B11-4992-BD5B-86D13641B2F4}" destId="{3D804BE9-A8E1-44B7-8B28-C9BCD780FC44}" srcOrd="7" destOrd="0" presId="urn:microsoft.com/office/officeart/2005/8/layout/hierarchy1#1"/>
    <dgm:cxn modelId="{8A897241-719A-4206-8EC2-EC767894DB6D}" type="presParOf" srcId="{3D804BE9-A8E1-44B7-8B28-C9BCD780FC44}" destId="{54049B84-2478-4C24-94F9-EA74BAC680D3}" srcOrd="0" destOrd="0" presId="urn:microsoft.com/office/officeart/2005/8/layout/hierarchy1#1"/>
    <dgm:cxn modelId="{B2703AC9-D191-4C8C-BFD3-4B15399CD40D}" type="presParOf" srcId="{54049B84-2478-4C24-94F9-EA74BAC680D3}" destId="{5CF4C472-8B49-40DA-9A4D-1ADC7AEFA8AF}" srcOrd="0" destOrd="0" presId="urn:microsoft.com/office/officeart/2005/8/layout/hierarchy1#1"/>
    <dgm:cxn modelId="{1BEE79E4-48FE-4541-86C8-24EDBC19A5F8}" type="presParOf" srcId="{54049B84-2478-4C24-94F9-EA74BAC680D3}" destId="{552C0BDD-0210-473A-9A52-0C2ADD2BE173}" srcOrd="1" destOrd="0" presId="urn:microsoft.com/office/officeart/2005/8/layout/hierarchy1#1"/>
    <dgm:cxn modelId="{7D9B455E-95B4-48AF-A323-3C4D819402E2}" type="presParOf" srcId="{3D804BE9-A8E1-44B7-8B28-C9BCD780FC44}" destId="{897B0536-E81E-4121-81E8-A859C3E73B3A}" srcOrd="1" destOrd="0" presId="urn:microsoft.com/office/officeart/2005/8/layout/hierarchy1#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AC63D2D-9C6A-4B41-BF4B-5D2717E5FCC0}" type="doc">
      <dgm:prSet loTypeId="urn:microsoft.com/office/officeart/2005/8/layout/hierarchy3#2" loCatId="hierarchy" qsTypeId="urn:microsoft.com/office/officeart/2005/8/quickstyle/simple1#16" qsCatId="simple" csTypeId="urn:microsoft.com/office/officeart/2005/8/colors/colorful5#3" csCatId="colorful" phldr="1"/>
      <dgm:spPr/>
      <dgm:t>
        <a:bodyPr/>
        <a:lstStyle/>
        <a:p>
          <a:endParaRPr lang="zh-CN" altLang="en-US"/>
        </a:p>
      </dgm:t>
    </dgm:pt>
    <dgm:pt modelId="{B3AA307C-8E9A-4422-84FB-117391DB444E}">
      <dgm:prSet phldrT="[文本]" custT="1"/>
      <dgm:spPr/>
      <dgm:t>
        <a:bodyPr/>
        <a:lstStyle/>
        <a:p>
          <a:r>
            <a:rPr lang="zh-CN" altLang="en-US" sz="1800" dirty="0">
              <a:latin typeface="微软雅黑" panose="020B0503020204020204" pitchFamily="34" charset="-122"/>
              <a:ea typeface="微软雅黑" panose="020B0503020204020204" pitchFamily="34" charset="-122"/>
            </a:rPr>
            <a:t>代表：信息无障碍</a:t>
          </a:r>
        </a:p>
      </dgm:t>
    </dgm:pt>
    <dgm:pt modelId="{DA0F1C07-8B8F-4C7E-9F87-91AD88645EFB}" type="parTrans" cxnId="{04F73BF6-B432-4ED0-8DD7-79ACB3B28E7C}">
      <dgm:prSet/>
      <dgm:spPr/>
      <dgm:t>
        <a:bodyPr/>
        <a:lstStyle/>
        <a:p>
          <a:endParaRPr lang="zh-CN" altLang="en-US" sz="1200"/>
        </a:p>
      </dgm:t>
    </dgm:pt>
    <dgm:pt modelId="{9C5EF59B-0FC4-4BB0-86A4-51E63E33F42D}" type="sibTrans" cxnId="{04F73BF6-B432-4ED0-8DD7-79ACB3B28E7C}">
      <dgm:prSet/>
      <dgm:spPr/>
      <dgm:t>
        <a:bodyPr/>
        <a:lstStyle/>
        <a:p>
          <a:endParaRPr lang="zh-CN" altLang="en-US" sz="1200"/>
        </a:p>
      </dgm:t>
    </dgm:pt>
    <dgm:pt modelId="{F8BA2CE2-F1D9-4B15-AB38-DB21DE1875A5}">
      <dgm:prSet phldrT="[文本]" custT="1"/>
      <dgm:spPr/>
      <dgm:t>
        <a:bodyPr/>
        <a:lstStyle/>
        <a:p>
          <a:r>
            <a:rPr lang="zh-CN" altLang="en-US" sz="1800" dirty="0">
              <a:latin typeface="微软雅黑" panose="020B0503020204020204" pitchFamily="34" charset="-122"/>
              <a:ea typeface="微软雅黑" panose="020B0503020204020204" pitchFamily="34" charset="-122"/>
            </a:rPr>
            <a:t>帮助信息交互困难人群融入主流社会</a:t>
          </a:r>
        </a:p>
      </dgm:t>
    </dgm:pt>
    <dgm:pt modelId="{E3B49F83-D127-4F1C-859E-B2BD64F00B5C}" type="parTrans" cxnId="{BCBB4D22-01E1-4A62-8500-2C334EE61C9D}">
      <dgm:prSet/>
      <dgm:spPr/>
      <dgm:t>
        <a:bodyPr/>
        <a:lstStyle/>
        <a:p>
          <a:endParaRPr lang="zh-CN" altLang="en-US" sz="1200"/>
        </a:p>
      </dgm:t>
    </dgm:pt>
    <dgm:pt modelId="{C5B7FA6B-335C-4AE2-9151-F56704D5D509}" type="sibTrans" cxnId="{BCBB4D22-01E1-4A62-8500-2C334EE61C9D}">
      <dgm:prSet/>
      <dgm:spPr/>
      <dgm:t>
        <a:bodyPr/>
        <a:lstStyle/>
        <a:p>
          <a:endParaRPr lang="zh-CN" altLang="en-US" sz="1200"/>
        </a:p>
      </dgm:t>
    </dgm:pt>
    <dgm:pt modelId="{B4480DAB-71D3-4E3E-AE4D-20DBA090276E}">
      <dgm:prSet phldrT="[文本]" custT="1"/>
      <dgm:spPr/>
      <dgm:t>
        <a:bodyPr/>
        <a:lstStyle/>
        <a:p>
          <a:r>
            <a:rPr lang="zh-CN" altLang="en-US" sz="1800" dirty="0">
              <a:latin typeface="微软雅黑" panose="020B0503020204020204" pitchFamily="34" charset="-122"/>
              <a:ea typeface="微软雅黑" panose="020B0503020204020204" pitchFamily="34" charset="-122"/>
            </a:rPr>
            <a:t>互联网优势，每个产品和服务可惠及所有用户</a:t>
          </a:r>
        </a:p>
      </dgm:t>
    </dgm:pt>
    <dgm:pt modelId="{0C2130B5-236B-4A36-AB7A-A04ED91FE93D}" type="parTrans" cxnId="{D0156E3B-D5FD-4C01-BBB0-CE3CBCBC5C81}">
      <dgm:prSet/>
      <dgm:spPr/>
      <dgm:t>
        <a:bodyPr/>
        <a:lstStyle/>
        <a:p>
          <a:endParaRPr lang="zh-CN" altLang="en-US" sz="1200"/>
        </a:p>
      </dgm:t>
    </dgm:pt>
    <dgm:pt modelId="{07EA21F7-71AF-48B3-82B2-1F7B7A62ED83}" type="sibTrans" cxnId="{D0156E3B-D5FD-4C01-BBB0-CE3CBCBC5C81}">
      <dgm:prSet/>
      <dgm:spPr/>
      <dgm:t>
        <a:bodyPr/>
        <a:lstStyle/>
        <a:p>
          <a:endParaRPr lang="zh-CN" altLang="en-US" sz="1200"/>
        </a:p>
      </dgm:t>
    </dgm:pt>
    <dgm:pt modelId="{D07DFAE3-417B-465E-951A-380C04C6ACCA}">
      <dgm:prSet phldrT="[文本]" custT="1"/>
      <dgm:spPr/>
      <dgm:t>
        <a:bodyPr/>
        <a:lstStyle/>
        <a:p>
          <a:r>
            <a:rPr lang="zh-CN" altLang="en-US" sz="1800">
              <a:latin typeface="微软雅黑" panose="020B0503020204020204" pitchFamily="34" charset="-122"/>
              <a:ea typeface="微软雅黑" panose="020B0503020204020204" pitchFamily="34" charset="-122"/>
            </a:rPr>
            <a:t>真实体验优势，覆盖线上无法触及的实际生活</a:t>
          </a:r>
          <a:endParaRPr lang="zh-CN" altLang="en-US" sz="1800" dirty="0">
            <a:latin typeface="微软雅黑" panose="020B0503020204020204" pitchFamily="34" charset="-122"/>
            <a:ea typeface="微软雅黑" panose="020B0503020204020204" pitchFamily="34" charset="-122"/>
          </a:endParaRPr>
        </a:p>
      </dgm:t>
    </dgm:pt>
    <dgm:pt modelId="{6CEA9A8D-2B4B-4FF7-B626-D64F3413B4E2}" type="parTrans" cxnId="{79BCB1FA-11B6-4C11-81CF-28C51579ABF3}">
      <dgm:prSet/>
      <dgm:spPr/>
      <dgm:t>
        <a:bodyPr/>
        <a:lstStyle/>
        <a:p>
          <a:endParaRPr lang="zh-CN" altLang="en-US" sz="1200"/>
        </a:p>
      </dgm:t>
    </dgm:pt>
    <dgm:pt modelId="{8E70C2DA-82C5-4140-B627-5E0B97DC30BA}" type="sibTrans" cxnId="{79BCB1FA-11B6-4C11-81CF-28C51579ABF3}">
      <dgm:prSet/>
      <dgm:spPr/>
      <dgm:t>
        <a:bodyPr/>
        <a:lstStyle/>
        <a:p>
          <a:endParaRPr lang="zh-CN" altLang="en-US" sz="1200"/>
        </a:p>
      </dgm:t>
    </dgm:pt>
    <dgm:pt modelId="{CB61B512-276E-4759-A1BC-29814B2F7871}">
      <dgm:prSet phldrT="[文本]" custT="1"/>
      <dgm:spPr/>
      <dgm:t>
        <a:bodyPr/>
        <a:lstStyle/>
        <a:p>
          <a:r>
            <a:rPr lang="zh-CN" altLang="en-US" sz="2400" b="1" dirty="0">
              <a:latin typeface="微软雅黑" panose="020B0503020204020204" pitchFamily="34" charset="-122"/>
              <a:ea typeface="微软雅黑" panose="020B0503020204020204" pitchFamily="34" charset="-122"/>
            </a:rPr>
            <a:t>实体场景（线下）</a:t>
          </a:r>
        </a:p>
      </dgm:t>
    </dgm:pt>
    <dgm:pt modelId="{F3483D11-FA63-4562-9CE9-387239D292B4}" type="sibTrans" cxnId="{9BCC624F-ECBC-4176-8384-B768B46FA393}">
      <dgm:prSet/>
      <dgm:spPr/>
      <dgm:t>
        <a:bodyPr/>
        <a:lstStyle/>
        <a:p>
          <a:endParaRPr lang="zh-CN" altLang="en-US" sz="1200"/>
        </a:p>
      </dgm:t>
    </dgm:pt>
    <dgm:pt modelId="{46D122CE-D4F4-4D3A-862D-B6E53F80137C}" type="parTrans" cxnId="{9BCC624F-ECBC-4176-8384-B768B46FA393}">
      <dgm:prSet/>
      <dgm:spPr/>
      <dgm:t>
        <a:bodyPr/>
        <a:lstStyle/>
        <a:p>
          <a:endParaRPr lang="zh-CN" altLang="en-US" sz="1200"/>
        </a:p>
      </dgm:t>
    </dgm:pt>
    <dgm:pt modelId="{1D3BA11D-2D32-4565-9453-7F7E3344AA47}">
      <dgm:prSet phldrT="[文本]" custT="1"/>
      <dgm:spPr/>
      <dgm:t>
        <a:bodyPr/>
        <a:lstStyle/>
        <a:p>
          <a:r>
            <a:rPr lang="zh-CN" altLang="en-US" sz="1800" dirty="0">
              <a:latin typeface="微软雅黑" panose="020B0503020204020204" pitchFamily="34" charset="-122"/>
              <a:ea typeface="微软雅黑" panose="020B0503020204020204" pitchFamily="34" charset="-122"/>
            </a:rPr>
            <a:t>代表：建筑无障碍</a:t>
          </a:r>
        </a:p>
      </dgm:t>
    </dgm:pt>
    <dgm:pt modelId="{07C23797-CCAB-4B2C-B288-0FF0B6AA1EE2}" type="sibTrans" cxnId="{F206CFEF-0A09-45C7-8863-EFDA45968144}">
      <dgm:prSet/>
      <dgm:spPr/>
      <dgm:t>
        <a:bodyPr/>
        <a:lstStyle/>
        <a:p>
          <a:endParaRPr lang="zh-CN" altLang="en-US" sz="1200"/>
        </a:p>
      </dgm:t>
    </dgm:pt>
    <dgm:pt modelId="{DF75DE87-89E0-4FC5-8BCF-FFDA98B25FC5}" type="parTrans" cxnId="{F206CFEF-0A09-45C7-8863-EFDA45968144}">
      <dgm:prSet/>
      <dgm:spPr/>
      <dgm:t>
        <a:bodyPr/>
        <a:lstStyle/>
        <a:p>
          <a:endParaRPr lang="zh-CN" altLang="en-US" sz="1200"/>
        </a:p>
      </dgm:t>
    </dgm:pt>
    <dgm:pt modelId="{C96ADD6B-4CB4-4AF5-B375-66590A908201}">
      <dgm:prSet phldrT="[文本]" custT="1"/>
      <dgm:spPr/>
      <dgm:t>
        <a:bodyPr/>
        <a:lstStyle/>
        <a:p>
          <a:r>
            <a:rPr lang="zh-CN" altLang="en-US" sz="1800" dirty="0">
              <a:latin typeface="微软雅黑" panose="020B0503020204020204" pitchFamily="34" charset="-122"/>
              <a:ea typeface="微软雅黑" panose="020B0503020204020204" pitchFamily="34" charset="-122"/>
            </a:rPr>
            <a:t>帮助行动不便人群出行，参与社会活动</a:t>
          </a:r>
        </a:p>
      </dgm:t>
    </dgm:pt>
    <dgm:pt modelId="{CCD7E4A8-E26A-48D2-B3F8-E33F2F4DE868}" type="sibTrans" cxnId="{8B5C41E0-A0AE-4E11-8895-9692BF0AFF8C}">
      <dgm:prSet/>
      <dgm:spPr/>
      <dgm:t>
        <a:bodyPr/>
        <a:lstStyle/>
        <a:p>
          <a:endParaRPr lang="zh-CN" altLang="en-US" sz="1200"/>
        </a:p>
      </dgm:t>
    </dgm:pt>
    <dgm:pt modelId="{7F1D6224-89B7-4536-8181-673D0DE5C279}" type="parTrans" cxnId="{8B5C41E0-A0AE-4E11-8895-9692BF0AFF8C}">
      <dgm:prSet/>
      <dgm:spPr/>
      <dgm:t>
        <a:bodyPr/>
        <a:lstStyle/>
        <a:p>
          <a:endParaRPr lang="zh-CN" altLang="en-US" sz="1200"/>
        </a:p>
      </dgm:t>
    </dgm:pt>
    <dgm:pt modelId="{13CE4287-ECF5-481C-812E-20C31BD9D03B}">
      <dgm:prSet phldrT="[文本]" custT="1"/>
      <dgm:spPr/>
      <dgm:t>
        <a:bodyPr/>
        <a:lstStyle/>
        <a:p>
          <a:r>
            <a:rPr lang="zh-CN" altLang="en-US" sz="2400" b="1" dirty="0">
              <a:latin typeface="微软雅黑" panose="020B0503020204020204" pitchFamily="34" charset="-122"/>
              <a:ea typeface="微软雅黑" panose="020B0503020204020204" pitchFamily="34" charset="-122"/>
            </a:rPr>
            <a:t>虚拟场景（线上）</a:t>
          </a:r>
        </a:p>
      </dgm:t>
    </dgm:pt>
    <dgm:pt modelId="{7DED1685-4B38-4310-8E3A-2859F8B4D66C}" type="sibTrans" cxnId="{F4D3BBE2-8A1C-4654-9342-4B303F66E8D9}">
      <dgm:prSet/>
      <dgm:spPr/>
      <dgm:t>
        <a:bodyPr/>
        <a:lstStyle/>
        <a:p>
          <a:endParaRPr lang="zh-CN" altLang="en-US" sz="1200"/>
        </a:p>
      </dgm:t>
    </dgm:pt>
    <dgm:pt modelId="{B1631F0A-2777-4458-B391-651015CB91C9}" type="parTrans" cxnId="{F4D3BBE2-8A1C-4654-9342-4B303F66E8D9}">
      <dgm:prSet/>
      <dgm:spPr/>
      <dgm:t>
        <a:bodyPr/>
        <a:lstStyle/>
        <a:p>
          <a:endParaRPr lang="zh-CN" altLang="en-US" sz="1200"/>
        </a:p>
      </dgm:t>
    </dgm:pt>
    <dgm:pt modelId="{8692F314-167C-4C6D-B2D0-1D2ECA524DDD}" type="pres">
      <dgm:prSet presAssocID="{AAC63D2D-9C6A-4B41-BF4B-5D2717E5FCC0}" presName="diagram" presStyleCnt="0">
        <dgm:presLayoutVars>
          <dgm:chPref val="1"/>
          <dgm:dir/>
          <dgm:animOne val="branch"/>
          <dgm:animLvl val="lvl"/>
          <dgm:resizeHandles/>
        </dgm:presLayoutVars>
      </dgm:prSet>
      <dgm:spPr/>
    </dgm:pt>
    <dgm:pt modelId="{8EE28CA4-F1A2-4C6A-BC96-CDDC15EB6FD8}" type="pres">
      <dgm:prSet presAssocID="{CB61B512-276E-4759-A1BC-29814B2F7871}" presName="root" presStyleCnt="0"/>
      <dgm:spPr/>
    </dgm:pt>
    <dgm:pt modelId="{5D49F8A8-B77A-4F99-9C84-8AD02DACAA92}" type="pres">
      <dgm:prSet presAssocID="{CB61B512-276E-4759-A1BC-29814B2F7871}" presName="rootComposite" presStyleCnt="0"/>
      <dgm:spPr/>
    </dgm:pt>
    <dgm:pt modelId="{B4D74A4B-65FA-49F4-A41C-9CC1ACBCECF0}" type="pres">
      <dgm:prSet presAssocID="{CB61B512-276E-4759-A1BC-29814B2F7871}" presName="rootText" presStyleLbl="node1" presStyleIdx="0" presStyleCnt="2" custScaleX="278735"/>
      <dgm:spPr/>
    </dgm:pt>
    <dgm:pt modelId="{62E8E374-2C04-4E40-A0A3-8B6B075D6DAE}" type="pres">
      <dgm:prSet presAssocID="{CB61B512-276E-4759-A1BC-29814B2F7871}" presName="rootConnector" presStyleLbl="node1" presStyleIdx="0" presStyleCnt="2"/>
      <dgm:spPr/>
    </dgm:pt>
    <dgm:pt modelId="{C6AD551E-CD6F-4946-A5E7-A3844E400678}" type="pres">
      <dgm:prSet presAssocID="{CB61B512-276E-4759-A1BC-29814B2F7871}" presName="childShape" presStyleCnt="0"/>
      <dgm:spPr/>
    </dgm:pt>
    <dgm:pt modelId="{32ADCF3A-FC8D-4C7E-AFBD-A520AA51CEF6}" type="pres">
      <dgm:prSet presAssocID="{DF75DE87-89E0-4FC5-8BCF-FFDA98B25FC5}" presName="Name13" presStyleLbl="parChTrans1D2" presStyleIdx="0" presStyleCnt="6"/>
      <dgm:spPr/>
    </dgm:pt>
    <dgm:pt modelId="{1D411AD0-3006-423E-997E-1DD623A415A4}" type="pres">
      <dgm:prSet presAssocID="{1D3BA11D-2D32-4565-9453-7F7E3344AA47}" presName="childText" presStyleLbl="bgAcc1" presStyleIdx="0" presStyleCnt="6" custScaleX="244060">
        <dgm:presLayoutVars>
          <dgm:bulletEnabled val="1"/>
        </dgm:presLayoutVars>
      </dgm:prSet>
      <dgm:spPr/>
    </dgm:pt>
    <dgm:pt modelId="{158B3DEF-D45B-4B5A-BB52-E396BBC85AD9}" type="pres">
      <dgm:prSet presAssocID="{7F1D6224-89B7-4536-8181-673D0DE5C279}" presName="Name13" presStyleLbl="parChTrans1D2" presStyleIdx="1" presStyleCnt="6"/>
      <dgm:spPr/>
    </dgm:pt>
    <dgm:pt modelId="{DEAC6EC8-9E51-4946-9619-8AE12C9B3E10}" type="pres">
      <dgm:prSet presAssocID="{C96ADD6B-4CB4-4AF5-B375-66590A908201}" presName="childText" presStyleLbl="bgAcc1" presStyleIdx="1" presStyleCnt="6" custScaleX="244060">
        <dgm:presLayoutVars>
          <dgm:bulletEnabled val="1"/>
        </dgm:presLayoutVars>
      </dgm:prSet>
      <dgm:spPr/>
    </dgm:pt>
    <dgm:pt modelId="{2E521A8F-7C2F-4CDD-80D2-B2E699B1E686}" type="pres">
      <dgm:prSet presAssocID="{6CEA9A8D-2B4B-4FF7-B626-D64F3413B4E2}" presName="Name13" presStyleLbl="parChTrans1D2" presStyleIdx="2" presStyleCnt="6"/>
      <dgm:spPr/>
    </dgm:pt>
    <dgm:pt modelId="{77746767-1E74-4A42-B116-573F0C0FA435}" type="pres">
      <dgm:prSet presAssocID="{D07DFAE3-417B-465E-951A-380C04C6ACCA}" presName="childText" presStyleLbl="bgAcc1" presStyleIdx="2" presStyleCnt="6" custScaleX="242977" custScaleY="162305">
        <dgm:presLayoutVars>
          <dgm:bulletEnabled val="1"/>
        </dgm:presLayoutVars>
      </dgm:prSet>
      <dgm:spPr/>
    </dgm:pt>
    <dgm:pt modelId="{3A7494D2-6784-4393-87FC-04956C562E88}" type="pres">
      <dgm:prSet presAssocID="{13CE4287-ECF5-481C-812E-20C31BD9D03B}" presName="root" presStyleCnt="0"/>
      <dgm:spPr/>
    </dgm:pt>
    <dgm:pt modelId="{5EE44349-8B6E-4B1C-B7F9-831664621868}" type="pres">
      <dgm:prSet presAssocID="{13CE4287-ECF5-481C-812E-20C31BD9D03B}" presName="rootComposite" presStyleCnt="0"/>
      <dgm:spPr/>
    </dgm:pt>
    <dgm:pt modelId="{6BB46675-CC87-47AA-AFB3-917C3E766BD6}" type="pres">
      <dgm:prSet presAssocID="{13CE4287-ECF5-481C-812E-20C31BD9D03B}" presName="rootText" presStyleLbl="node1" presStyleIdx="1" presStyleCnt="2" custScaleX="278735"/>
      <dgm:spPr/>
    </dgm:pt>
    <dgm:pt modelId="{A632D9A5-2943-41FB-B882-263A1C9D21A4}" type="pres">
      <dgm:prSet presAssocID="{13CE4287-ECF5-481C-812E-20C31BD9D03B}" presName="rootConnector" presStyleLbl="node1" presStyleIdx="1" presStyleCnt="2"/>
      <dgm:spPr/>
    </dgm:pt>
    <dgm:pt modelId="{8E5EEE11-DF35-478E-A3A0-4D8B856CD65F}" type="pres">
      <dgm:prSet presAssocID="{13CE4287-ECF5-481C-812E-20C31BD9D03B}" presName="childShape" presStyleCnt="0"/>
      <dgm:spPr/>
    </dgm:pt>
    <dgm:pt modelId="{27649C82-78DF-4A04-9667-0701A987BB65}" type="pres">
      <dgm:prSet presAssocID="{DA0F1C07-8B8F-4C7E-9F87-91AD88645EFB}" presName="Name13" presStyleLbl="parChTrans1D2" presStyleIdx="3" presStyleCnt="6"/>
      <dgm:spPr/>
    </dgm:pt>
    <dgm:pt modelId="{964819E8-8ADE-4AB4-B6D6-C160A28E10FF}" type="pres">
      <dgm:prSet presAssocID="{B3AA307C-8E9A-4422-84FB-117391DB444E}" presName="childText" presStyleLbl="bgAcc1" presStyleIdx="3" presStyleCnt="6" custScaleX="244060">
        <dgm:presLayoutVars>
          <dgm:bulletEnabled val="1"/>
        </dgm:presLayoutVars>
      </dgm:prSet>
      <dgm:spPr/>
    </dgm:pt>
    <dgm:pt modelId="{D1FE4802-FFA6-4F87-B8FB-91C115E3689A}" type="pres">
      <dgm:prSet presAssocID="{E3B49F83-D127-4F1C-859E-B2BD64F00B5C}" presName="Name13" presStyleLbl="parChTrans1D2" presStyleIdx="4" presStyleCnt="6"/>
      <dgm:spPr/>
    </dgm:pt>
    <dgm:pt modelId="{D5240C3A-348F-4221-911B-C1F4448167DA}" type="pres">
      <dgm:prSet presAssocID="{F8BA2CE2-F1D9-4B15-AB38-DB21DE1875A5}" presName="childText" presStyleLbl="bgAcc1" presStyleIdx="4" presStyleCnt="6" custScaleX="244060">
        <dgm:presLayoutVars>
          <dgm:bulletEnabled val="1"/>
        </dgm:presLayoutVars>
      </dgm:prSet>
      <dgm:spPr/>
    </dgm:pt>
    <dgm:pt modelId="{848F0F0E-34AE-4AB4-9C44-5B8F3E08CB82}" type="pres">
      <dgm:prSet presAssocID="{0C2130B5-236B-4A36-AB7A-A04ED91FE93D}" presName="Name13" presStyleLbl="parChTrans1D2" presStyleIdx="5" presStyleCnt="6"/>
      <dgm:spPr/>
    </dgm:pt>
    <dgm:pt modelId="{797E969A-5E1C-41D2-8083-1CBC3FA4A566}" type="pres">
      <dgm:prSet presAssocID="{B4480DAB-71D3-4E3E-AE4D-20DBA090276E}" presName="childText" presStyleLbl="bgAcc1" presStyleIdx="5" presStyleCnt="6" custScaleX="244060" custScaleY="162305">
        <dgm:presLayoutVars>
          <dgm:bulletEnabled val="1"/>
        </dgm:presLayoutVars>
      </dgm:prSet>
      <dgm:spPr/>
    </dgm:pt>
  </dgm:ptLst>
  <dgm:cxnLst>
    <dgm:cxn modelId="{BCBB4D22-01E1-4A62-8500-2C334EE61C9D}" srcId="{13CE4287-ECF5-481C-812E-20C31BD9D03B}" destId="{F8BA2CE2-F1D9-4B15-AB38-DB21DE1875A5}" srcOrd="1" destOrd="0" parTransId="{E3B49F83-D127-4F1C-859E-B2BD64F00B5C}" sibTransId="{C5B7FA6B-335C-4AE2-9151-F56704D5D509}"/>
    <dgm:cxn modelId="{0C63DD23-CF89-4084-B36A-BBBB20C01D0F}" type="presOf" srcId="{D07DFAE3-417B-465E-951A-380C04C6ACCA}" destId="{77746767-1E74-4A42-B116-573F0C0FA435}" srcOrd="0" destOrd="0" presId="urn:microsoft.com/office/officeart/2005/8/layout/hierarchy3#2"/>
    <dgm:cxn modelId="{AA05802A-B881-4A0D-ABB3-EA7373256030}" type="presOf" srcId="{DF75DE87-89E0-4FC5-8BCF-FFDA98B25FC5}" destId="{32ADCF3A-FC8D-4C7E-AFBD-A520AA51CEF6}" srcOrd="0" destOrd="0" presId="urn:microsoft.com/office/officeart/2005/8/layout/hierarchy3#2"/>
    <dgm:cxn modelId="{D0156E3B-D5FD-4C01-BBB0-CE3CBCBC5C81}" srcId="{13CE4287-ECF5-481C-812E-20C31BD9D03B}" destId="{B4480DAB-71D3-4E3E-AE4D-20DBA090276E}" srcOrd="2" destOrd="0" parTransId="{0C2130B5-236B-4A36-AB7A-A04ED91FE93D}" sibTransId="{07EA21F7-71AF-48B3-82B2-1F7B7A62ED83}"/>
    <dgm:cxn modelId="{50241F42-AC44-4794-BE3D-EC388F0C0A55}" type="presOf" srcId="{B3AA307C-8E9A-4422-84FB-117391DB444E}" destId="{964819E8-8ADE-4AB4-B6D6-C160A28E10FF}" srcOrd="0" destOrd="0" presId="urn:microsoft.com/office/officeart/2005/8/layout/hierarchy3#2"/>
    <dgm:cxn modelId="{9BCC624F-ECBC-4176-8384-B768B46FA393}" srcId="{AAC63D2D-9C6A-4B41-BF4B-5D2717E5FCC0}" destId="{CB61B512-276E-4759-A1BC-29814B2F7871}" srcOrd="0" destOrd="0" parTransId="{46D122CE-D4F4-4D3A-862D-B6E53F80137C}" sibTransId="{F3483D11-FA63-4562-9CE9-387239D292B4}"/>
    <dgm:cxn modelId="{FE187D5D-FCB9-4C01-95D9-F6BDC1BCB3A5}" type="presOf" srcId="{C96ADD6B-4CB4-4AF5-B375-66590A908201}" destId="{DEAC6EC8-9E51-4946-9619-8AE12C9B3E10}" srcOrd="0" destOrd="0" presId="urn:microsoft.com/office/officeart/2005/8/layout/hierarchy3#2"/>
    <dgm:cxn modelId="{4A3F5B66-9E7B-4912-B32F-4EF2A0EED31C}" type="presOf" srcId="{AAC63D2D-9C6A-4B41-BF4B-5D2717E5FCC0}" destId="{8692F314-167C-4C6D-B2D0-1D2ECA524DDD}" srcOrd="0" destOrd="0" presId="urn:microsoft.com/office/officeart/2005/8/layout/hierarchy3#2"/>
    <dgm:cxn modelId="{9FA3F678-5A16-416C-A159-F504C4E791CF}" type="presOf" srcId="{CB61B512-276E-4759-A1BC-29814B2F7871}" destId="{B4D74A4B-65FA-49F4-A41C-9CC1ACBCECF0}" srcOrd="0" destOrd="0" presId="urn:microsoft.com/office/officeart/2005/8/layout/hierarchy3#2"/>
    <dgm:cxn modelId="{60F8E98C-5516-4385-981A-01F8662C48F8}" type="presOf" srcId="{F8BA2CE2-F1D9-4B15-AB38-DB21DE1875A5}" destId="{D5240C3A-348F-4221-911B-C1F4448167DA}" srcOrd="0" destOrd="0" presId="urn:microsoft.com/office/officeart/2005/8/layout/hierarchy3#2"/>
    <dgm:cxn modelId="{08DC128E-6EF7-4A64-91ED-87D6AEF6CA28}" type="presOf" srcId="{0C2130B5-236B-4A36-AB7A-A04ED91FE93D}" destId="{848F0F0E-34AE-4AB4-9C44-5B8F3E08CB82}" srcOrd="0" destOrd="0" presId="urn:microsoft.com/office/officeart/2005/8/layout/hierarchy3#2"/>
    <dgm:cxn modelId="{4F33D19F-49E6-4B65-A4DC-E09A87C68301}" type="presOf" srcId="{DA0F1C07-8B8F-4C7E-9F87-91AD88645EFB}" destId="{27649C82-78DF-4A04-9667-0701A987BB65}" srcOrd="0" destOrd="0" presId="urn:microsoft.com/office/officeart/2005/8/layout/hierarchy3#2"/>
    <dgm:cxn modelId="{B54A6BAD-0C9E-4CCA-8CED-8D8750EF4F46}" type="presOf" srcId="{7F1D6224-89B7-4536-8181-673D0DE5C279}" destId="{158B3DEF-D45B-4B5A-BB52-E396BBC85AD9}" srcOrd="0" destOrd="0" presId="urn:microsoft.com/office/officeart/2005/8/layout/hierarchy3#2"/>
    <dgm:cxn modelId="{639DE7B4-FF99-4168-8EFA-A22B646A1B35}" type="presOf" srcId="{B4480DAB-71D3-4E3E-AE4D-20DBA090276E}" destId="{797E969A-5E1C-41D2-8083-1CBC3FA4A566}" srcOrd="0" destOrd="0" presId="urn:microsoft.com/office/officeart/2005/8/layout/hierarchy3#2"/>
    <dgm:cxn modelId="{3BBFFEBB-AB5E-4EAA-8CAB-7DB20A826900}" type="presOf" srcId="{13CE4287-ECF5-481C-812E-20C31BD9D03B}" destId="{A632D9A5-2943-41FB-B882-263A1C9D21A4}" srcOrd="1" destOrd="0" presId="urn:microsoft.com/office/officeart/2005/8/layout/hierarchy3#2"/>
    <dgm:cxn modelId="{73A074C3-D491-44E6-8CFC-C77345DBEA17}" type="presOf" srcId="{CB61B512-276E-4759-A1BC-29814B2F7871}" destId="{62E8E374-2C04-4E40-A0A3-8B6B075D6DAE}" srcOrd="1" destOrd="0" presId="urn:microsoft.com/office/officeart/2005/8/layout/hierarchy3#2"/>
    <dgm:cxn modelId="{E53ED1C5-2E2B-40F3-9981-7C725786B9A1}" type="presOf" srcId="{13CE4287-ECF5-481C-812E-20C31BD9D03B}" destId="{6BB46675-CC87-47AA-AFB3-917C3E766BD6}" srcOrd="0" destOrd="0" presId="urn:microsoft.com/office/officeart/2005/8/layout/hierarchy3#2"/>
    <dgm:cxn modelId="{9A6C8DD8-F1F2-4933-9DD5-A47264189CF3}" type="presOf" srcId="{E3B49F83-D127-4F1C-859E-B2BD64F00B5C}" destId="{D1FE4802-FFA6-4F87-B8FB-91C115E3689A}" srcOrd="0" destOrd="0" presId="urn:microsoft.com/office/officeart/2005/8/layout/hierarchy3#2"/>
    <dgm:cxn modelId="{8B5C41E0-A0AE-4E11-8895-9692BF0AFF8C}" srcId="{CB61B512-276E-4759-A1BC-29814B2F7871}" destId="{C96ADD6B-4CB4-4AF5-B375-66590A908201}" srcOrd="1" destOrd="0" parTransId="{7F1D6224-89B7-4536-8181-673D0DE5C279}" sibTransId="{CCD7E4A8-E26A-48D2-B3F8-E33F2F4DE868}"/>
    <dgm:cxn modelId="{F4D3BBE2-8A1C-4654-9342-4B303F66E8D9}" srcId="{AAC63D2D-9C6A-4B41-BF4B-5D2717E5FCC0}" destId="{13CE4287-ECF5-481C-812E-20C31BD9D03B}" srcOrd="1" destOrd="0" parTransId="{B1631F0A-2777-4458-B391-651015CB91C9}" sibTransId="{7DED1685-4B38-4310-8E3A-2859F8B4D66C}"/>
    <dgm:cxn modelId="{F206CFEF-0A09-45C7-8863-EFDA45968144}" srcId="{CB61B512-276E-4759-A1BC-29814B2F7871}" destId="{1D3BA11D-2D32-4565-9453-7F7E3344AA47}" srcOrd="0" destOrd="0" parTransId="{DF75DE87-89E0-4FC5-8BCF-FFDA98B25FC5}" sibTransId="{07C23797-CCAB-4B2C-B288-0FF0B6AA1EE2}"/>
    <dgm:cxn modelId="{0FA83BF1-941D-47B3-B274-616D24CCD4F7}" type="presOf" srcId="{1D3BA11D-2D32-4565-9453-7F7E3344AA47}" destId="{1D411AD0-3006-423E-997E-1DD623A415A4}" srcOrd="0" destOrd="0" presId="urn:microsoft.com/office/officeart/2005/8/layout/hierarchy3#2"/>
    <dgm:cxn modelId="{04F73BF6-B432-4ED0-8DD7-79ACB3B28E7C}" srcId="{13CE4287-ECF5-481C-812E-20C31BD9D03B}" destId="{B3AA307C-8E9A-4422-84FB-117391DB444E}" srcOrd="0" destOrd="0" parTransId="{DA0F1C07-8B8F-4C7E-9F87-91AD88645EFB}" sibTransId="{9C5EF59B-0FC4-4BB0-86A4-51E63E33F42D}"/>
    <dgm:cxn modelId="{79BCB1FA-11B6-4C11-81CF-28C51579ABF3}" srcId="{CB61B512-276E-4759-A1BC-29814B2F7871}" destId="{D07DFAE3-417B-465E-951A-380C04C6ACCA}" srcOrd="2" destOrd="0" parTransId="{6CEA9A8D-2B4B-4FF7-B626-D64F3413B4E2}" sibTransId="{8E70C2DA-82C5-4140-B627-5E0B97DC30BA}"/>
    <dgm:cxn modelId="{8BDE63FE-5543-423E-8C55-374635415E27}" type="presOf" srcId="{6CEA9A8D-2B4B-4FF7-B626-D64F3413B4E2}" destId="{2E521A8F-7C2F-4CDD-80D2-B2E699B1E686}" srcOrd="0" destOrd="0" presId="urn:microsoft.com/office/officeart/2005/8/layout/hierarchy3#2"/>
    <dgm:cxn modelId="{57899388-B16A-451C-8011-EC2C058E6E9A}" type="presParOf" srcId="{8692F314-167C-4C6D-B2D0-1D2ECA524DDD}" destId="{8EE28CA4-F1A2-4C6A-BC96-CDDC15EB6FD8}" srcOrd="0" destOrd="0" presId="urn:microsoft.com/office/officeart/2005/8/layout/hierarchy3#2"/>
    <dgm:cxn modelId="{B3568C2B-61A3-43A6-A269-C47801581610}" type="presParOf" srcId="{8EE28CA4-F1A2-4C6A-BC96-CDDC15EB6FD8}" destId="{5D49F8A8-B77A-4F99-9C84-8AD02DACAA92}" srcOrd="0" destOrd="0" presId="urn:microsoft.com/office/officeart/2005/8/layout/hierarchy3#2"/>
    <dgm:cxn modelId="{5F3F73E9-FBC2-4B76-8F8C-6083C7BF7A5A}" type="presParOf" srcId="{5D49F8A8-B77A-4F99-9C84-8AD02DACAA92}" destId="{B4D74A4B-65FA-49F4-A41C-9CC1ACBCECF0}" srcOrd="0" destOrd="0" presId="urn:microsoft.com/office/officeart/2005/8/layout/hierarchy3#2"/>
    <dgm:cxn modelId="{C4D397A3-68C7-439F-B026-7D8778EDFD08}" type="presParOf" srcId="{5D49F8A8-B77A-4F99-9C84-8AD02DACAA92}" destId="{62E8E374-2C04-4E40-A0A3-8B6B075D6DAE}" srcOrd="1" destOrd="0" presId="urn:microsoft.com/office/officeart/2005/8/layout/hierarchy3#2"/>
    <dgm:cxn modelId="{A1C3C224-D331-440D-BAE7-AF526B0FF311}" type="presParOf" srcId="{8EE28CA4-F1A2-4C6A-BC96-CDDC15EB6FD8}" destId="{C6AD551E-CD6F-4946-A5E7-A3844E400678}" srcOrd="1" destOrd="0" presId="urn:microsoft.com/office/officeart/2005/8/layout/hierarchy3#2"/>
    <dgm:cxn modelId="{B3557B48-3946-4855-A659-9DCB99E093E6}" type="presParOf" srcId="{C6AD551E-CD6F-4946-A5E7-A3844E400678}" destId="{32ADCF3A-FC8D-4C7E-AFBD-A520AA51CEF6}" srcOrd="0" destOrd="0" presId="urn:microsoft.com/office/officeart/2005/8/layout/hierarchy3#2"/>
    <dgm:cxn modelId="{24FD5FB8-BC0C-4211-A36E-6E447D5BC155}" type="presParOf" srcId="{C6AD551E-CD6F-4946-A5E7-A3844E400678}" destId="{1D411AD0-3006-423E-997E-1DD623A415A4}" srcOrd="1" destOrd="0" presId="urn:microsoft.com/office/officeart/2005/8/layout/hierarchy3#2"/>
    <dgm:cxn modelId="{C700627B-3457-4E54-A7A9-DA0477E7F8E3}" type="presParOf" srcId="{C6AD551E-CD6F-4946-A5E7-A3844E400678}" destId="{158B3DEF-D45B-4B5A-BB52-E396BBC85AD9}" srcOrd="2" destOrd="0" presId="urn:microsoft.com/office/officeart/2005/8/layout/hierarchy3#2"/>
    <dgm:cxn modelId="{50355672-3D88-4140-8133-D18C52B44349}" type="presParOf" srcId="{C6AD551E-CD6F-4946-A5E7-A3844E400678}" destId="{DEAC6EC8-9E51-4946-9619-8AE12C9B3E10}" srcOrd="3" destOrd="0" presId="urn:microsoft.com/office/officeart/2005/8/layout/hierarchy3#2"/>
    <dgm:cxn modelId="{4286C3A3-80A6-4802-8A64-55E234ACFBAA}" type="presParOf" srcId="{C6AD551E-CD6F-4946-A5E7-A3844E400678}" destId="{2E521A8F-7C2F-4CDD-80D2-B2E699B1E686}" srcOrd="4" destOrd="0" presId="urn:microsoft.com/office/officeart/2005/8/layout/hierarchy3#2"/>
    <dgm:cxn modelId="{55A9ADC3-3895-402B-BAA4-A9832C4F288A}" type="presParOf" srcId="{C6AD551E-CD6F-4946-A5E7-A3844E400678}" destId="{77746767-1E74-4A42-B116-573F0C0FA435}" srcOrd="5" destOrd="0" presId="urn:microsoft.com/office/officeart/2005/8/layout/hierarchy3#2"/>
    <dgm:cxn modelId="{DA1E86AA-AC60-46BF-B6AB-83D3B50DE4F1}" type="presParOf" srcId="{8692F314-167C-4C6D-B2D0-1D2ECA524DDD}" destId="{3A7494D2-6784-4393-87FC-04956C562E88}" srcOrd="1" destOrd="0" presId="urn:microsoft.com/office/officeart/2005/8/layout/hierarchy3#2"/>
    <dgm:cxn modelId="{D5074A36-1F1C-49A1-9B0B-A919BB35D35F}" type="presParOf" srcId="{3A7494D2-6784-4393-87FC-04956C562E88}" destId="{5EE44349-8B6E-4B1C-B7F9-831664621868}" srcOrd="0" destOrd="0" presId="urn:microsoft.com/office/officeart/2005/8/layout/hierarchy3#2"/>
    <dgm:cxn modelId="{8B511CD8-B7F7-4D61-AA07-693D682CE302}" type="presParOf" srcId="{5EE44349-8B6E-4B1C-B7F9-831664621868}" destId="{6BB46675-CC87-47AA-AFB3-917C3E766BD6}" srcOrd="0" destOrd="0" presId="urn:microsoft.com/office/officeart/2005/8/layout/hierarchy3#2"/>
    <dgm:cxn modelId="{A9827B6B-A600-4511-818A-DB690F6F73DA}" type="presParOf" srcId="{5EE44349-8B6E-4B1C-B7F9-831664621868}" destId="{A632D9A5-2943-41FB-B882-263A1C9D21A4}" srcOrd="1" destOrd="0" presId="urn:microsoft.com/office/officeart/2005/8/layout/hierarchy3#2"/>
    <dgm:cxn modelId="{86472CC5-871E-4A42-A6CE-3CE93A20EB68}" type="presParOf" srcId="{3A7494D2-6784-4393-87FC-04956C562E88}" destId="{8E5EEE11-DF35-478E-A3A0-4D8B856CD65F}" srcOrd="1" destOrd="0" presId="urn:microsoft.com/office/officeart/2005/8/layout/hierarchy3#2"/>
    <dgm:cxn modelId="{EDB7293A-E340-4D98-957E-47F6D6B92889}" type="presParOf" srcId="{8E5EEE11-DF35-478E-A3A0-4D8B856CD65F}" destId="{27649C82-78DF-4A04-9667-0701A987BB65}" srcOrd="0" destOrd="0" presId="urn:microsoft.com/office/officeart/2005/8/layout/hierarchy3#2"/>
    <dgm:cxn modelId="{B8758FE3-A196-410E-AD06-F565D25138E2}" type="presParOf" srcId="{8E5EEE11-DF35-478E-A3A0-4D8B856CD65F}" destId="{964819E8-8ADE-4AB4-B6D6-C160A28E10FF}" srcOrd="1" destOrd="0" presId="urn:microsoft.com/office/officeart/2005/8/layout/hierarchy3#2"/>
    <dgm:cxn modelId="{0546FA77-46DE-4100-9C5E-55A3B2F44C3A}" type="presParOf" srcId="{8E5EEE11-DF35-478E-A3A0-4D8B856CD65F}" destId="{D1FE4802-FFA6-4F87-B8FB-91C115E3689A}" srcOrd="2" destOrd="0" presId="urn:microsoft.com/office/officeart/2005/8/layout/hierarchy3#2"/>
    <dgm:cxn modelId="{FA45613A-383D-489C-8A9A-1B36D6D8F4A2}" type="presParOf" srcId="{8E5EEE11-DF35-478E-A3A0-4D8B856CD65F}" destId="{D5240C3A-348F-4221-911B-C1F4448167DA}" srcOrd="3" destOrd="0" presId="urn:microsoft.com/office/officeart/2005/8/layout/hierarchy3#2"/>
    <dgm:cxn modelId="{E29E2D3C-B045-4D14-89C5-DAA246DA9E12}" type="presParOf" srcId="{8E5EEE11-DF35-478E-A3A0-4D8B856CD65F}" destId="{848F0F0E-34AE-4AB4-9C44-5B8F3E08CB82}" srcOrd="4" destOrd="0" presId="urn:microsoft.com/office/officeart/2005/8/layout/hierarchy3#2"/>
    <dgm:cxn modelId="{94B0BD6A-02E3-440F-B7AF-ADE9B7F7F406}" type="presParOf" srcId="{8E5EEE11-DF35-478E-A3A0-4D8B856CD65F}" destId="{797E969A-5E1C-41D2-8083-1CBC3FA4A566}" srcOrd="5" destOrd="0" presId="urn:microsoft.com/office/officeart/2005/8/layout/hierarchy3#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F4CD101-F2C5-4EC8-ABE3-E62A18AE385A}" type="doc">
      <dgm:prSet loTypeId="urn:microsoft.com/office/officeart/2005/8/layout/vList2#1" loCatId="list" qsTypeId="urn:microsoft.com/office/officeart/2005/8/quickstyle/simple1#15" qsCatId="simple" csTypeId="urn:microsoft.com/office/officeart/2005/8/colors/accent0_3#10" csCatId="mainScheme" phldr="1"/>
      <dgm:spPr/>
      <dgm:t>
        <a:bodyPr/>
        <a:lstStyle/>
        <a:p>
          <a:endParaRPr lang="zh-CN" altLang="en-US"/>
        </a:p>
      </dgm:t>
    </dgm:pt>
    <dgm:pt modelId="{17435F9F-15D3-4429-8909-A5FE737E70F5}">
      <dgm:prSet phldrT="[文本]" custT="1"/>
      <dgm:spPr/>
      <dgm:t>
        <a:bodyPr/>
        <a:lstStyle/>
        <a:p>
          <a:pPr algn="ctr"/>
          <a:r>
            <a:rPr lang="zh-CN" altLang="en-US" sz="1800" dirty="0">
              <a:latin typeface="Microsoft YaHei" panose="020B0503020204020204" pitchFamily="34" charset="-122"/>
              <a:ea typeface="Microsoft YaHei" panose="020B0503020204020204" pitchFamily="34" charset="-122"/>
              <a:cs typeface="Times New Roman" panose="02020603050405020304" pitchFamily="18" charset="0"/>
            </a:rPr>
            <a:t>以人工智能为代表的信息技术已成为科技行业中“闪耀的新星”，</a:t>
          </a:r>
          <a:br>
            <a:rPr lang="en-US" altLang="zh-CN" sz="1800" dirty="0">
              <a:latin typeface="Microsoft YaHei" panose="020B0503020204020204" pitchFamily="34" charset="-122"/>
              <a:ea typeface="Microsoft YaHei" panose="020B0503020204020204" pitchFamily="34" charset="-122"/>
              <a:cs typeface="Times New Roman" panose="02020603050405020304" pitchFamily="18" charset="0"/>
            </a:rPr>
          </a:br>
          <a:r>
            <a:rPr lang="zh-CN" altLang="en-US" sz="1800" dirty="0">
              <a:latin typeface="Microsoft YaHei" panose="020B0503020204020204" pitchFamily="34" charset="-122"/>
              <a:ea typeface="Microsoft YaHei" panose="020B0503020204020204" pitchFamily="34" charset="-122"/>
              <a:cs typeface="Times New Roman" panose="02020603050405020304" pitchFamily="18" charset="0"/>
            </a:rPr>
            <a:t>且在不断升温，市场上已出现众多应用</a:t>
          </a:r>
          <a:endParaRPr lang="en-US" altLang="zh-CN" sz="1800" dirty="0">
            <a:latin typeface="Microsoft YaHei" panose="020B0503020204020204" pitchFamily="34" charset="-122"/>
            <a:ea typeface="Microsoft YaHei" panose="020B0503020204020204" pitchFamily="34" charset="-122"/>
            <a:cs typeface="Times New Roman" panose="02020603050405020304" pitchFamily="18" charset="0"/>
          </a:endParaRPr>
        </a:p>
      </dgm:t>
    </dgm:pt>
    <dgm:pt modelId="{5A4E1AF9-2963-4D3A-A889-F9C0DFFACE92}" type="parTrans" cxnId="{DE051E9E-6B65-40E2-9CB5-30FB7BF228B0}">
      <dgm:prSet/>
      <dgm:spPr/>
      <dgm:t>
        <a:bodyPr/>
        <a:lstStyle/>
        <a:p>
          <a:endParaRPr lang="zh-CN" altLang="en-US" sz="1100"/>
        </a:p>
      </dgm:t>
    </dgm:pt>
    <dgm:pt modelId="{5CB526CB-F815-47BA-A755-E2983ADF6AFA}" type="sibTrans" cxnId="{DE051E9E-6B65-40E2-9CB5-30FB7BF228B0}">
      <dgm:prSet/>
      <dgm:spPr/>
      <dgm:t>
        <a:bodyPr/>
        <a:lstStyle/>
        <a:p>
          <a:endParaRPr lang="zh-CN" altLang="en-US" sz="1100"/>
        </a:p>
      </dgm:t>
    </dgm:pt>
    <dgm:pt modelId="{F8480385-182A-40BE-A410-B32E8EA276D1}" type="pres">
      <dgm:prSet presAssocID="{3F4CD101-F2C5-4EC8-ABE3-E62A18AE385A}" presName="linear" presStyleCnt="0">
        <dgm:presLayoutVars>
          <dgm:animLvl val="lvl"/>
          <dgm:resizeHandles val="exact"/>
        </dgm:presLayoutVars>
      </dgm:prSet>
      <dgm:spPr/>
    </dgm:pt>
    <dgm:pt modelId="{36D8B846-9F08-4250-9F03-54893D419602}" type="pres">
      <dgm:prSet presAssocID="{17435F9F-15D3-4429-8909-A5FE737E70F5}" presName="parentText" presStyleLbl="node1" presStyleIdx="0" presStyleCnt="1">
        <dgm:presLayoutVars>
          <dgm:chMax val="0"/>
          <dgm:bulletEnabled val="1"/>
        </dgm:presLayoutVars>
      </dgm:prSet>
      <dgm:spPr/>
    </dgm:pt>
  </dgm:ptLst>
  <dgm:cxnLst>
    <dgm:cxn modelId="{F60D2080-D9F0-42F6-8919-620C9F882D70}" type="presOf" srcId="{3F4CD101-F2C5-4EC8-ABE3-E62A18AE385A}" destId="{F8480385-182A-40BE-A410-B32E8EA276D1}" srcOrd="0" destOrd="0" presId="urn:microsoft.com/office/officeart/2005/8/layout/vList2#1"/>
    <dgm:cxn modelId="{DE051E9E-6B65-40E2-9CB5-30FB7BF228B0}" srcId="{3F4CD101-F2C5-4EC8-ABE3-E62A18AE385A}" destId="{17435F9F-15D3-4429-8909-A5FE737E70F5}" srcOrd="0" destOrd="0" parTransId="{5A4E1AF9-2963-4D3A-A889-F9C0DFFACE92}" sibTransId="{5CB526CB-F815-47BA-A755-E2983ADF6AFA}"/>
    <dgm:cxn modelId="{1F4C92B7-1721-4870-B23F-3201E7C813AF}" type="presOf" srcId="{17435F9F-15D3-4429-8909-A5FE737E70F5}" destId="{36D8B846-9F08-4250-9F03-54893D419602}" srcOrd="0" destOrd="0" presId="urn:microsoft.com/office/officeart/2005/8/layout/vList2#1"/>
    <dgm:cxn modelId="{963999B4-6A00-4B8D-970C-66A5C3C1C4EA}" type="presParOf" srcId="{F8480385-182A-40BE-A410-B32E8EA276D1}" destId="{36D8B846-9F08-4250-9F03-54893D419602}" srcOrd="0" destOrd="0" presId="urn:microsoft.com/office/officeart/2005/8/layout/vList2#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DA09B04-AD9E-4281-A15C-223A31CFB634}" type="doc">
      <dgm:prSet loTypeId="urn:microsoft.com/office/officeart/2008/layout/VerticalCurvedList#2" loCatId="list" qsTypeId="urn:microsoft.com/office/officeart/2005/8/quickstyle/simple1#5" qsCatId="simple" csTypeId="urn:microsoft.com/office/officeart/2005/8/colors/accent1_2#4" csCatId="accent1" phldr="1"/>
      <dgm:spPr/>
      <dgm:t>
        <a:bodyPr/>
        <a:lstStyle/>
        <a:p>
          <a:endParaRPr lang="zh-CN" altLang="en-US"/>
        </a:p>
      </dgm:t>
    </dgm:pt>
    <dgm:pt modelId="{35F15620-021A-43AF-AEB0-C92C66946183}">
      <dgm:prSet phldrT="[文本]" custT="1"/>
      <dgm:spPr>
        <a:solidFill>
          <a:srgbClr val="606060"/>
        </a:solidFill>
        <a:ln w="12700" cap="flat" cmpd="sng" algn="ctr">
          <a:solidFill>
            <a:prstClr val="white">
              <a:hueOff val="0"/>
              <a:satOff val="0"/>
              <a:lumOff val="0"/>
              <a:alphaOff val="0"/>
            </a:prstClr>
          </a:solidFill>
          <a:prstDash val="solid"/>
          <a:miter lim="800000"/>
        </a:ln>
        <a:effectLst/>
      </dgm:spPr>
      <dgm:t>
        <a:bodyPr spcFirstLastPara="0" vert="horz" wrap="square" lIns="403354" tIns="50800" rIns="50800" bIns="50800" numCol="1" spcCol="1270" anchor="ctr" anchorCtr="0"/>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我国信息无障碍发展的概况</a:t>
          </a:r>
        </a:p>
      </dgm:t>
    </dgm:pt>
    <dgm:pt modelId="{4F37EDEC-9379-429C-A4B6-D931854D41C0}" type="parTrans" cxnId="{1E34EB37-D3CE-4303-8EA0-0A569C1A2A81}">
      <dgm:prSet/>
      <dgm:spPr/>
      <dgm:t>
        <a:bodyPr/>
        <a:lstStyle/>
        <a:p>
          <a:endParaRPr lang="zh-CN" altLang="en-US">
            <a:latin typeface="Microsoft YaHei" panose="020B0503020204020204" pitchFamily="34" charset="-122"/>
            <a:ea typeface="Microsoft YaHei" panose="020B0503020204020204" pitchFamily="34" charset="-122"/>
          </a:endParaRPr>
        </a:p>
      </dgm:t>
    </dgm:pt>
    <dgm:pt modelId="{E97DC548-D2DE-4B5F-BBA2-74B77F967E9A}" type="sibTrans" cxnId="{1E34EB37-D3CE-4303-8EA0-0A569C1A2A81}">
      <dgm:prSet/>
      <dgm:spPr/>
      <dgm:t>
        <a:bodyPr/>
        <a:lstStyle/>
        <a:p>
          <a:endParaRPr lang="zh-CN" altLang="en-US">
            <a:latin typeface="Microsoft YaHei" panose="020B0503020204020204" pitchFamily="34" charset="-122"/>
            <a:ea typeface="Microsoft YaHei" panose="020B0503020204020204" pitchFamily="34" charset="-122"/>
          </a:endParaRPr>
        </a:p>
      </dgm:t>
    </dgm:pt>
    <dgm:pt modelId="{A4E74D65-0839-4B54-A080-619E542ECCA6}">
      <dgm:prSet phldrT="[文本]"/>
      <dgm:spPr>
        <a:solidFill>
          <a:srgbClr val="002060"/>
        </a:solidFill>
      </dgm:spPr>
      <dgm:t>
        <a:bodyPr/>
        <a:lstStyle/>
        <a:p>
          <a:r>
            <a:rPr lang="zh-CN" altLang="en-US" dirty="0">
              <a:latin typeface="Microsoft YaHei" panose="020B0503020204020204" pitchFamily="34" charset="-122"/>
              <a:ea typeface="Microsoft YaHei" panose="020B0503020204020204" pitchFamily="34" charset="-122"/>
            </a:rPr>
            <a:t>国内外法律与标准的基本情况</a:t>
          </a:r>
        </a:p>
      </dgm:t>
    </dgm:pt>
    <dgm:pt modelId="{B9A6B2A0-CE57-4EE0-9C76-49481441081D}" type="parTrans" cxnId="{02A08AF3-7459-4733-8F14-7FCC4D50ED5F}">
      <dgm:prSet/>
      <dgm:spPr/>
      <dgm:t>
        <a:bodyPr/>
        <a:lstStyle/>
        <a:p>
          <a:endParaRPr lang="zh-CN" altLang="en-US">
            <a:latin typeface="Microsoft YaHei" panose="020B0503020204020204" pitchFamily="34" charset="-122"/>
            <a:ea typeface="Microsoft YaHei" panose="020B0503020204020204" pitchFamily="34" charset="-122"/>
          </a:endParaRPr>
        </a:p>
      </dgm:t>
    </dgm:pt>
    <dgm:pt modelId="{05000A01-45D8-4920-BB19-7DA3D911DC91}" type="sibTrans" cxnId="{02A08AF3-7459-4733-8F14-7FCC4D50ED5F}">
      <dgm:prSet/>
      <dgm:spPr/>
      <dgm:t>
        <a:bodyPr/>
        <a:lstStyle/>
        <a:p>
          <a:endParaRPr lang="zh-CN" altLang="en-US">
            <a:latin typeface="Microsoft YaHei" panose="020B0503020204020204" pitchFamily="34" charset="-122"/>
            <a:ea typeface="Microsoft YaHei" panose="020B0503020204020204" pitchFamily="34" charset="-122"/>
          </a:endParaRPr>
        </a:p>
      </dgm:t>
    </dgm:pt>
    <dgm:pt modelId="{24CE5D2A-E958-4F87-BF0D-E6D86343CF9C}">
      <dgm:prSet/>
      <dgm:spPr>
        <a:solidFill>
          <a:srgbClr val="002060"/>
        </a:solidFill>
      </dgm:spPr>
      <dgm:t>
        <a:bodyPr/>
        <a:lstStyle/>
        <a:p>
          <a:r>
            <a:rPr lang="zh-CN" altLang="en-US" dirty="0">
              <a:latin typeface="Microsoft YaHei" panose="020B0503020204020204" pitchFamily="34" charset="-122"/>
              <a:ea typeface="Microsoft YaHei" panose="020B0503020204020204" pitchFamily="34" charset="-122"/>
            </a:rPr>
            <a:t>无障碍合规性的测试</a:t>
          </a:r>
        </a:p>
      </dgm:t>
    </dgm:pt>
    <dgm:pt modelId="{F1716120-0A1F-421C-9BBF-B389F1964BDC}" type="parTrans" cxnId="{4142422E-2E76-4BAE-9FD0-37AA86DDF8CD}">
      <dgm:prSet/>
      <dgm:spPr/>
      <dgm:t>
        <a:bodyPr/>
        <a:lstStyle/>
        <a:p>
          <a:endParaRPr lang="zh-CN" altLang="en-US">
            <a:latin typeface="Microsoft YaHei" panose="020B0503020204020204" pitchFamily="34" charset="-122"/>
            <a:ea typeface="Microsoft YaHei" panose="020B0503020204020204" pitchFamily="34" charset="-122"/>
          </a:endParaRPr>
        </a:p>
      </dgm:t>
    </dgm:pt>
    <dgm:pt modelId="{4A6DB540-A48D-42F8-A823-A8A945E35714}" type="sibTrans" cxnId="{4142422E-2E76-4BAE-9FD0-37AA86DDF8CD}">
      <dgm:prSet/>
      <dgm:spPr/>
      <dgm:t>
        <a:bodyPr/>
        <a:lstStyle/>
        <a:p>
          <a:endParaRPr lang="zh-CN" altLang="en-US">
            <a:latin typeface="Microsoft YaHei" panose="020B0503020204020204" pitchFamily="34" charset="-122"/>
            <a:ea typeface="Microsoft YaHei" panose="020B0503020204020204" pitchFamily="34" charset="-122"/>
          </a:endParaRPr>
        </a:p>
      </dgm:t>
    </dgm:pt>
    <dgm:pt modelId="{81C7DC19-6B9B-49B4-ADEA-39754D639355}">
      <dgm:prSet/>
      <dgm:spPr>
        <a:solidFill>
          <a:srgbClr val="002060"/>
        </a:solidFill>
      </dgm:spPr>
      <dgm:t>
        <a:bodyPr/>
        <a:lstStyle/>
        <a:p>
          <a:r>
            <a:rPr lang="zh-CN" altLang="en-US" dirty="0">
              <a:latin typeface="Microsoft YaHei" panose="020B0503020204020204" pitchFamily="34" charset="-122"/>
              <a:ea typeface="Microsoft YaHei" panose="020B0503020204020204" pitchFamily="34" charset="-122"/>
            </a:rPr>
            <a:t>信息无障碍的理论技术研究</a:t>
          </a:r>
        </a:p>
      </dgm:t>
    </dgm:pt>
    <dgm:pt modelId="{6535FB40-9709-4A68-BE52-61812552B9A4}" type="parTrans" cxnId="{EA632AE5-DECA-4586-94DC-6190DB5A8482}">
      <dgm:prSet/>
      <dgm:spPr/>
      <dgm:t>
        <a:bodyPr/>
        <a:lstStyle/>
        <a:p>
          <a:endParaRPr lang="zh-CN" altLang="en-US">
            <a:latin typeface="Microsoft YaHei" panose="020B0503020204020204" pitchFamily="34" charset="-122"/>
            <a:ea typeface="Microsoft YaHei" panose="020B0503020204020204" pitchFamily="34" charset="-122"/>
          </a:endParaRPr>
        </a:p>
      </dgm:t>
    </dgm:pt>
    <dgm:pt modelId="{F1F611C2-87FF-46FA-99A3-633502BAC2FE}" type="sibTrans" cxnId="{EA632AE5-DECA-4586-94DC-6190DB5A8482}">
      <dgm:prSet/>
      <dgm:spPr/>
      <dgm:t>
        <a:bodyPr/>
        <a:lstStyle/>
        <a:p>
          <a:endParaRPr lang="zh-CN" altLang="en-US">
            <a:latin typeface="Microsoft YaHei" panose="020B0503020204020204" pitchFamily="34" charset="-122"/>
            <a:ea typeface="Microsoft YaHei" panose="020B0503020204020204" pitchFamily="34" charset="-122"/>
          </a:endParaRPr>
        </a:p>
      </dgm:t>
    </dgm:pt>
    <dgm:pt modelId="{2A15692F-7E3B-FD45-8554-3A41E488127D}">
      <dgm:prSet custT="1"/>
      <dgm:spPr>
        <a:solidFill>
          <a:srgbClr val="002060"/>
        </a:solidFill>
        <a:ln w="12700" cap="flat" cmpd="sng" algn="ctr">
          <a:solidFill>
            <a:prstClr val="white">
              <a:hueOff val="0"/>
              <a:satOff val="0"/>
              <a:lumOff val="0"/>
              <a:alphaOff val="0"/>
            </a:prstClr>
          </a:solidFill>
          <a:prstDash val="solid"/>
          <a:miter lim="800000"/>
        </a:ln>
        <a:effectLst/>
      </dgm:spPr>
      <dgm:t>
        <a:bodyPr spcFirstLastPara="0" vert="horz" wrap="square" lIns="403354" tIns="50800" rIns="50800" bIns="50800" numCol="1" spcCol="1270" anchor="ctr" anchorCtr="0"/>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背景与挑战</a:t>
          </a:r>
        </a:p>
      </dgm:t>
    </dgm:pt>
    <dgm:pt modelId="{EA3088DA-910D-014F-B23B-DFB0B34E09D7}" type="parTrans" cxnId="{2D877E9C-5949-7943-9A02-FD53D8597C5B}">
      <dgm:prSet/>
      <dgm:spPr/>
      <dgm:t>
        <a:bodyPr/>
        <a:lstStyle/>
        <a:p>
          <a:endParaRPr lang="zh-CN" altLang="en-US">
            <a:latin typeface="Microsoft YaHei" panose="020B0503020204020204" pitchFamily="34" charset="-122"/>
            <a:ea typeface="Microsoft YaHei" panose="020B0503020204020204" pitchFamily="34" charset="-122"/>
          </a:endParaRPr>
        </a:p>
      </dgm:t>
    </dgm:pt>
    <dgm:pt modelId="{88E56871-1A5C-0B4E-A42D-E1AC5A4EC940}" type="sibTrans" cxnId="{2D877E9C-5949-7943-9A02-FD53D8597C5B}">
      <dgm:prSet/>
      <dgm:spPr/>
      <dgm:t>
        <a:bodyPr/>
        <a:lstStyle/>
        <a:p>
          <a:endParaRPr lang="zh-CN" altLang="en-US">
            <a:latin typeface="Microsoft YaHei" panose="020B0503020204020204" pitchFamily="34" charset="-122"/>
            <a:ea typeface="Microsoft YaHei" panose="020B0503020204020204" pitchFamily="34" charset="-122"/>
          </a:endParaRPr>
        </a:p>
      </dgm:t>
    </dgm:pt>
    <dgm:pt modelId="{E8C46D23-E3A3-4ECA-A478-FD6A67CEDA04}" type="pres">
      <dgm:prSet presAssocID="{1DA09B04-AD9E-4281-A15C-223A31CFB634}" presName="Name0" presStyleCnt="0">
        <dgm:presLayoutVars>
          <dgm:chMax val="7"/>
          <dgm:chPref val="7"/>
          <dgm:dir/>
        </dgm:presLayoutVars>
      </dgm:prSet>
      <dgm:spPr/>
    </dgm:pt>
    <dgm:pt modelId="{9D0D81BD-4105-4432-9160-061AF830A9A3}" type="pres">
      <dgm:prSet presAssocID="{1DA09B04-AD9E-4281-A15C-223A31CFB634}" presName="Name1" presStyleCnt="0"/>
      <dgm:spPr/>
    </dgm:pt>
    <dgm:pt modelId="{D5F0E434-1011-4330-BD3C-ACF93D2C250F}" type="pres">
      <dgm:prSet presAssocID="{1DA09B04-AD9E-4281-A15C-223A31CFB634}" presName="cycle" presStyleCnt="0"/>
      <dgm:spPr/>
    </dgm:pt>
    <dgm:pt modelId="{F81FA656-9E44-46A6-96CF-A28240389569}" type="pres">
      <dgm:prSet presAssocID="{1DA09B04-AD9E-4281-A15C-223A31CFB634}" presName="srcNode" presStyleLbl="node1" presStyleIdx="0" presStyleCnt="5"/>
      <dgm:spPr/>
    </dgm:pt>
    <dgm:pt modelId="{6E42DC51-EE43-479C-A33E-8B9D8AD141AB}" type="pres">
      <dgm:prSet presAssocID="{1DA09B04-AD9E-4281-A15C-223A31CFB634}" presName="conn" presStyleLbl="parChTrans1D2" presStyleIdx="0" presStyleCnt="1"/>
      <dgm:spPr/>
    </dgm:pt>
    <dgm:pt modelId="{E53031E5-F274-4D04-8104-5767B2329E31}" type="pres">
      <dgm:prSet presAssocID="{1DA09B04-AD9E-4281-A15C-223A31CFB634}" presName="extraNode" presStyleLbl="node1" presStyleIdx="0" presStyleCnt="5"/>
      <dgm:spPr/>
    </dgm:pt>
    <dgm:pt modelId="{2302E483-CC8F-4490-92EE-5F6DBFB67123}" type="pres">
      <dgm:prSet presAssocID="{1DA09B04-AD9E-4281-A15C-223A31CFB634}" presName="dstNode" presStyleLbl="node1" presStyleIdx="0" presStyleCnt="5"/>
      <dgm:spPr/>
    </dgm:pt>
    <dgm:pt modelId="{4E94E97B-5A1E-4848-820E-CC786E58CF74}" type="pres">
      <dgm:prSet presAssocID="{2A15692F-7E3B-FD45-8554-3A41E488127D}" presName="text_1" presStyleLbl="node1" presStyleIdx="0" presStyleCnt="5" custLinFactNeighborX="1830">
        <dgm:presLayoutVars>
          <dgm:bulletEnabled val="1"/>
        </dgm:presLayoutVars>
      </dgm:prSet>
      <dgm:spPr>
        <a:xfrm>
          <a:off x="439724" y="253918"/>
          <a:ext cx="5656275" cy="508162"/>
        </a:xfrm>
        <a:prstGeom prst="rect">
          <a:avLst/>
        </a:prstGeom>
      </dgm:spPr>
    </dgm:pt>
    <dgm:pt modelId="{FDBA1C50-4894-4B46-8004-81E94BE292F1}" type="pres">
      <dgm:prSet presAssocID="{2A15692F-7E3B-FD45-8554-3A41E488127D}" presName="accent_1" presStyleCnt="0"/>
      <dgm:spPr/>
    </dgm:pt>
    <dgm:pt modelId="{8DEC8182-9459-004A-9938-1FE424B1AA37}" type="pres">
      <dgm:prSet presAssocID="{2A15692F-7E3B-FD45-8554-3A41E488127D}" presName="accentRepeatNode" presStyleLbl="solidFgAcc1" presStyleIdx="0" presStyleCnt="5"/>
      <dgm:spPr>
        <a:ln w="28575">
          <a:solidFill>
            <a:srgbClr val="606060"/>
          </a:solidFill>
        </a:ln>
      </dgm:spPr>
    </dgm:pt>
    <dgm:pt modelId="{BE3A0C39-119F-3B41-A0E7-D2C2D51FFC0C}" type="pres">
      <dgm:prSet presAssocID="{35F15620-021A-43AF-AEB0-C92C66946183}" presName="text_2" presStyleLbl="node1" presStyleIdx="1" presStyleCnt="5" custLinFactNeighborX="1956">
        <dgm:presLayoutVars>
          <dgm:bulletEnabled val="1"/>
        </dgm:presLayoutVars>
      </dgm:prSet>
      <dgm:spPr>
        <a:xfrm>
          <a:off x="803859" y="1015918"/>
          <a:ext cx="5292140" cy="508162"/>
        </a:xfrm>
        <a:prstGeom prst="rect">
          <a:avLst/>
        </a:prstGeom>
      </dgm:spPr>
    </dgm:pt>
    <dgm:pt modelId="{8A95413C-2CCD-9942-8BFE-258997F70EC5}" type="pres">
      <dgm:prSet presAssocID="{35F15620-021A-43AF-AEB0-C92C66946183}" presName="accent_2" presStyleCnt="0"/>
      <dgm:spPr/>
    </dgm:pt>
    <dgm:pt modelId="{84F0FA67-F07E-40DF-B97F-55099901803D}" type="pres">
      <dgm:prSet presAssocID="{35F15620-021A-43AF-AEB0-C92C66946183}" presName="accentRepeatNode" presStyleLbl="solidFgAcc1" presStyleIdx="1" presStyleCnt="5"/>
      <dgm:spPr>
        <a:ln w="28575">
          <a:solidFill>
            <a:srgbClr val="002060"/>
          </a:solidFill>
        </a:ln>
      </dgm:spPr>
    </dgm:pt>
    <dgm:pt modelId="{AD0E84D0-ED84-344B-8F00-4A5DB4B05EDF}" type="pres">
      <dgm:prSet presAssocID="{A4E74D65-0839-4B54-A080-619E542ECCA6}" presName="text_3" presStyleLbl="node1" presStyleIdx="2" presStyleCnt="5" custLinFactNeighborX="1999">
        <dgm:presLayoutVars>
          <dgm:bulletEnabled val="1"/>
        </dgm:presLayoutVars>
      </dgm:prSet>
      <dgm:spPr/>
    </dgm:pt>
    <dgm:pt modelId="{8463CE58-6871-7B41-962F-80C314A68781}" type="pres">
      <dgm:prSet presAssocID="{A4E74D65-0839-4B54-A080-619E542ECCA6}" presName="accent_3" presStyleCnt="0"/>
      <dgm:spPr/>
    </dgm:pt>
    <dgm:pt modelId="{ECE4669B-30DE-4F40-8775-3F501F91E158}" type="pres">
      <dgm:prSet presAssocID="{A4E74D65-0839-4B54-A080-619E542ECCA6}" presName="accentRepeatNode" presStyleLbl="solidFgAcc1" presStyleIdx="2" presStyleCnt="5"/>
      <dgm:spPr>
        <a:ln w="28575">
          <a:solidFill>
            <a:srgbClr val="002060"/>
          </a:solidFill>
        </a:ln>
      </dgm:spPr>
    </dgm:pt>
    <dgm:pt modelId="{23A7BD5C-6D6A-EB4E-9494-B6D849139DD3}" type="pres">
      <dgm:prSet presAssocID="{24CE5D2A-E958-4F87-BF0D-E6D86343CF9C}" presName="text_4" presStyleLbl="node1" presStyleIdx="3" presStyleCnt="5" custLinFactNeighborX="1956">
        <dgm:presLayoutVars>
          <dgm:bulletEnabled val="1"/>
        </dgm:presLayoutVars>
      </dgm:prSet>
      <dgm:spPr/>
    </dgm:pt>
    <dgm:pt modelId="{C7035E79-83E0-4243-B663-55E9DCBBD670}" type="pres">
      <dgm:prSet presAssocID="{24CE5D2A-E958-4F87-BF0D-E6D86343CF9C}" presName="accent_4" presStyleCnt="0"/>
      <dgm:spPr/>
    </dgm:pt>
    <dgm:pt modelId="{D5AEB5B2-7FFE-4256-8FBE-FD0DD992F57F}" type="pres">
      <dgm:prSet presAssocID="{24CE5D2A-E958-4F87-BF0D-E6D86343CF9C}" presName="accentRepeatNode" presStyleLbl="solidFgAcc1" presStyleIdx="3" presStyleCnt="5"/>
      <dgm:spPr>
        <a:ln w="28575">
          <a:solidFill>
            <a:srgbClr val="002060"/>
          </a:solidFill>
        </a:ln>
      </dgm:spPr>
    </dgm:pt>
    <dgm:pt modelId="{C8F21887-4F95-D54B-9960-B5DC5D76D2FA}" type="pres">
      <dgm:prSet presAssocID="{81C7DC19-6B9B-49B4-ADEA-39754D639355}" presName="text_5" presStyleLbl="node1" presStyleIdx="4" presStyleCnt="5" custLinFactNeighborX="1830">
        <dgm:presLayoutVars>
          <dgm:bulletEnabled val="1"/>
        </dgm:presLayoutVars>
      </dgm:prSet>
      <dgm:spPr/>
    </dgm:pt>
    <dgm:pt modelId="{59DC488B-4097-1E4E-90F0-3BA60CD8A8A4}" type="pres">
      <dgm:prSet presAssocID="{81C7DC19-6B9B-49B4-ADEA-39754D639355}" presName="accent_5" presStyleCnt="0"/>
      <dgm:spPr/>
    </dgm:pt>
    <dgm:pt modelId="{E133764A-B8DF-4247-BB9B-B434701879E5}" type="pres">
      <dgm:prSet presAssocID="{81C7DC19-6B9B-49B4-ADEA-39754D639355}" presName="accentRepeatNode" presStyleLbl="solidFgAcc1" presStyleIdx="4" presStyleCnt="5"/>
      <dgm:spPr>
        <a:ln w="28575">
          <a:solidFill>
            <a:srgbClr val="002060"/>
          </a:solidFill>
        </a:ln>
      </dgm:spPr>
    </dgm:pt>
  </dgm:ptLst>
  <dgm:cxnLst>
    <dgm:cxn modelId="{83EC500B-3320-204E-9FE9-2EC80A585F45}" type="presOf" srcId="{88E56871-1A5C-0B4E-A42D-E1AC5A4EC940}" destId="{6E42DC51-EE43-479C-A33E-8B9D8AD141AB}" srcOrd="0" destOrd="0" presId="urn:microsoft.com/office/officeart/2008/layout/VerticalCurvedList#2"/>
    <dgm:cxn modelId="{4142422E-2E76-4BAE-9FD0-37AA86DDF8CD}" srcId="{1DA09B04-AD9E-4281-A15C-223A31CFB634}" destId="{24CE5D2A-E958-4F87-BF0D-E6D86343CF9C}" srcOrd="3" destOrd="0" parTransId="{F1716120-0A1F-421C-9BBF-B389F1964BDC}" sibTransId="{4A6DB540-A48D-42F8-A823-A8A945E35714}"/>
    <dgm:cxn modelId="{8034F931-F9D1-FB48-B921-868C7D106EA8}" type="presOf" srcId="{A4E74D65-0839-4B54-A080-619E542ECCA6}" destId="{AD0E84D0-ED84-344B-8F00-4A5DB4B05EDF}" srcOrd="0" destOrd="0" presId="urn:microsoft.com/office/officeart/2008/layout/VerticalCurvedList#2"/>
    <dgm:cxn modelId="{1E34EB37-D3CE-4303-8EA0-0A569C1A2A81}" srcId="{1DA09B04-AD9E-4281-A15C-223A31CFB634}" destId="{35F15620-021A-43AF-AEB0-C92C66946183}" srcOrd="1" destOrd="0" parTransId="{4F37EDEC-9379-429C-A4B6-D931854D41C0}" sibTransId="{E97DC548-D2DE-4B5F-BBA2-74B77F967E9A}"/>
    <dgm:cxn modelId="{A663B359-ACD9-4129-BEAB-2558C82BCD32}" type="presOf" srcId="{1DA09B04-AD9E-4281-A15C-223A31CFB634}" destId="{E8C46D23-E3A3-4ECA-A478-FD6A67CEDA04}" srcOrd="0" destOrd="0" presId="urn:microsoft.com/office/officeart/2008/layout/VerticalCurvedList#2"/>
    <dgm:cxn modelId="{5316C979-D529-9248-8D33-C76F4E392D70}" type="presOf" srcId="{24CE5D2A-E958-4F87-BF0D-E6D86343CF9C}" destId="{23A7BD5C-6D6A-EB4E-9494-B6D849139DD3}" srcOrd="0" destOrd="0" presId="urn:microsoft.com/office/officeart/2008/layout/VerticalCurvedList#2"/>
    <dgm:cxn modelId="{2D877E9C-5949-7943-9A02-FD53D8597C5B}" srcId="{1DA09B04-AD9E-4281-A15C-223A31CFB634}" destId="{2A15692F-7E3B-FD45-8554-3A41E488127D}" srcOrd="0" destOrd="0" parTransId="{EA3088DA-910D-014F-B23B-DFB0B34E09D7}" sibTransId="{88E56871-1A5C-0B4E-A42D-E1AC5A4EC940}"/>
    <dgm:cxn modelId="{C77530C5-A2EC-9A4D-B8B1-BB53314AADF8}" type="presOf" srcId="{2A15692F-7E3B-FD45-8554-3A41E488127D}" destId="{4E94E97B-5A1E-4848-820E-CC786E58CF74}" srcOrd="0" destOrd="0" presId="urn:microsoft.com/office/officeart/2008/layout/VerticalCurvedList#2"/>
    <dgm:cxn modelId="{582D92CD-737A-B141-AA73-1A812F36A5F8}" type="presOf" srcId="{35F15620-021A-43AF-AEB0-C92C66946183}" destId="{BE3A0C39-119F-3B41-A0E7-D2C2D51FFC0C}" srcOrd="0" destOrd="0" presId="urn:microsoft.com/office/officeart/2008/layout/VerticalCurvedList#2"/>
    <dgm:cxn modelId="{EA632AE5-DECA-4586-94DC-6190DB5A8482}" srcId="{1DA09B04-AD9E-4281-A15C-223A31CFB634}" destId="{81C7DC19-6B9B-49B4-ADEA-39754D639355}" srcOrd="4" destOrd="0" parTransId="{6535FB40-9709-4A68-BE52-61812552B9A4}" sibTransId="{F1F611C2-87FF-46FA-99A3-633502BAC2FE}"/>
    <dgm:cxn modelId="{02A08AF3-7459-4733-8F14-7FCC4D50ED5F}" srcId="{1DA09B04-AD9E-4281-A15C-223A31CFB634}" destId="{A4E74D65-0839-4B54-A080-619E542ECCA6}" srcOrd="2" destOrd="0" parTransId="{B9A6B2A0-CE57-4EE0-9C76-49481441081D}" sibTransId="{05000A01-45D8-4920-BB19-7DA3D911DC91}"/>
    <dgm:cxn modelId="{5D15BFFD-D16D-034E-9C62-6CB4779DF09A}" type="presOf" srcId="{81C7DC19-6B9B-49B4-ADEA-39754D639355}" destId="{C8F21887-4F95-D54B-9960-B5DC5D76D2FA}" srcOrd="0" destOrd="0" presId="urn:microsoft.com/office/officeart/2008/layout/VerticalCurvedList#2"/>
    <dgm:cxn modelId="{2185C4E3-B0FD-FA44-803C-1905842CF084}" type="presParOf" srcId="{E8C46D23-E3A3-4ECA-A478-FD6A67CEDA04}" destId="{9D0D81BD-4105-4432-9160-061AF830A9A3}" srcOrd="0" destOrd="0" presId="urn:microsoft.com/office/officeart/2008/layout/VerticalCurvedList#2"/>
    <dgm:cxn modelId="{B138A2C0-B78F-E245-AAEC-935A8AC9F3C9}" type="presParOf" srcId="{9D0D81BD-4105-4432-9160-061AF830A9A3}" destId="{D5F0E434-1011-4330-BD3C-ACF93D2C250F}" srcOrd="0" destOrd="0" presId="urn:microsoft.com/office/officeart/2008/layout/VerticalCurvedList#2"/>
    <dgm:cxn modelId="{AD62504D-8EED-AF4F-A982-1D80FC326919}" type="presParOf" srcId="{D5F0E434-1011-4330-BD3C-ACF93D2C250F}" destId="{F81FA656-9E44-46A6-96CF-A28240389569}" srcOrd="0" destOrd="0" presId="urn:microsoft.com/office/officeart/2008/layout/VerticalCurvedList#2"/>
    <dgm:cxn modelId="{1EA2337A-23DE-8646-90A4-A608C9377238}" type="presParOf" srcId="{D5F0E434-1011-4330-BD3C-ACF93D2C250F}" destId="{6E42DC51-EE43-479C-A33E-8B9D8AD141AB}" srcOrd="1" destOrd="0" presId="urn:microsoft.com/office/officeart/2008/layout/VerticalCurvedList#2"/>
    <dgm:cxn modelId="{FFD66637-0F32-7D47-9DAE-31668056B586}" type="presParOf" srcId="{D5F0E434-1011-4330-BD3C-ACF93D2C250F}" destId="{E53031E5-F274-4D04-8104-5767B2329E31}" srcOrd="2" destOrd="0" presId="urn:microsoft.com/office/officeart/2008/layout/VerticalCurvedList#2"/>
    <dgm:cxn modelId="{C2A0AC40-CFFA-B84B-AF3B-923F52FB21DB}" type="presParOf" srcId="{D5F0E434-1011-4330-BD3C-ACF93D2C250F}" destId="{2302E483-CC8F-4490-92EE-5F6DBFB67123}" srcOrd="3" destOrd="0" presId="urn:microsoft.com/office/officeart/2008/layout/VerticalCurvedList#2"/>
    <dgm:cxn modelId="{B9DA7918-D16C-AB43-ACBF-A5A4E462886C}" type="presParOf" srcId="{9D0D81BD-4105-4432-9160-061AF830A9A3}" destId="{4E94E97B-5A1E-4848-820E-CC786E58CF74}" srcOrd="1" destOrd="0" presId="urn:microsoft.com/office/officeart/2008/layout/VerticalCurvedList#2"/>
    <dgm:cxn modelId="{68A3B9AF-AA1D-CF4B-9D39-6A29E1838E91}" type="presParOf" srcId="{9D0D81BD-4105-4432-9160-061AF830A9A3}" destId="{FDBA1C50-4894-4B46-8004-81E94BE292F1}" srcOrd="2" destOrd="0" presId="urn:microsoft.com/office/officeart/2008/layout/VerticalCurvedList#2"/>
    <dgm:cxn modelId="{003AC7E7-BF21-C54A-9D19-A98E7F033A21}" type="presParOf" srcId="{FDBA1C50-4894-4B46-8004-81E94BE292F1}" destId="{8DEC8182-9459-004A-9938-1FE424B1AA37}" srcOrd="0" destOrd="0" presId="urn:microsoft.com/office/officeart/2008/layout/VerticalCurvedList#2"/>
    <dgm:cxn modelId="{92CB6159-967A-DC46-B365-5802BEFEE197}" type="presParOf" srcId="{9D0D81BD-4105-4432-9160-061AF830A9A3}" destId="{BE3A0C39-119F-3B41-A0E7-D2C2D51FFC0C}" srcOrd="3" destOrd="0" presId="urn:microsoft.com/office/officeart/2008/layout/VerticalCurvedList#2"/>
    <dgm:cxn modelId="{7D25964A-76A5-394E-AA2C-6B9FF685EEC1}" type="presParOf" srcId="{9D0D81BD-4105-4432-9160-061AF830A9A3}" destId="{8A95413C-2CCD-9942-8BFE-258997F70EC5}" srcOrd="4" destOrd="0" presId="urn:microsoft.com/office/officeart/2008/layout/VerticalCurvedList#2"/>
    <dgm:cxn modelId="{EA720A7F-FAAA-0741-AFA3-96FE874B88C0}" type="presParOf" srcId="{8A95413C-2CCD-9942-8BFE-258997F70EC5}" destId="{84F0FA67-F07E-40DF-B97F-55099901803D}" srcOrd="0" destOrd="0" presId="urn:microsoft.com/office/officeart/2008/layout/VerticalCurvedList#2"/>
    <dgm:cxn modelId="{F025B5EA-AEC9-C749-A69A-36A725A7113D}" type="presParOf" srcId="{9D0D81BD-4105-4432-9160-061AF830A9A3}" destId="{AD0E84D0-ED84-344B-8F00-4A5DB4B05EDF}" srcOrd="5" destOrd="0" presId="urn:microsoft.com/office/officeart/2008/layout/VerticalCurvedList#2"/>
    <dgm:cxn modelId="{74FAF5F4-25E4-3546-8927-BA09E31D3441}" type="presParOf" srcId="{9D0D81BD-4105-4432-9160-061AF830A9A3}" destId="{8463CE58-6871-7B41-962F-80C314A68781}" srcOrd="6" destOrd="0" presId="urn:microsoft.com/office/officeart/2008/layout/VerticalCurvedList#2"/>
    <dgm:cxn modelId="{3140B428-0762-E144-8991-3AA87BC6B6AF}" type="presParOf" srcId="{8463CE58-6871-7B41-962F-80C314A68781}" destId="{ECE4669B-30DE-4F40-8775-3F501F91E158}" srcOrd="0" destOrd="0" presId="urn:microsoft.com/office/officeart/2008/layout/VerticalCurvedList#2"/>
    <dgm:cxn modelId="{0FB3396E-8203-754D-86DC-14A7761B6831}" type="presParOf" srcId="{9D0D81BD-4105-4432-9160-061AF830A9A3}" destId="{23A7BD5C-6D6A-EB4E-9494-B6D849139DD3}" srcOrd="7" destOrd="0" presId="urn:microsoft.com/office/officeart/2008/layout/VerticalCurvedList#2"/>
    <dgm:cxn modelId="{45E6BB2E-F1B3-1746-968A-056C2D7E1724}" type="presParOf" srcId="{9D0D81BD-4105-4432-9160-061AF830A9A3}" destId="{C7035E79-83E0-4243-B663-55E9DCBBD670}" srcOrd="8" destOrd="0" presId="urn:microsoft.com/office/officeart/2008/layout/VerticalCurvedList#2"/>
    <dgm:cxn modelId="{6D587D6A-6526-1143-A843-3ACAF7EBEA71}" type="presParOf" srcId="{C7035E79-83E0-4243-B663-55E9DCBBD670}" destId="{D5AEB5B2-7FFE-4256-8FBE-FD0DD992F57F}" srcOrd="0" destOrd="0" presId="urn:microsoft.com/office/officeart/2008/layout/VerticalCurvedList#2"/>
    <dgm:cxn modelId="{0D450D67-1B09-024B-B6A4-7381156E35CA}" type="presParOf" srcId="{9D0D81BD-4105-4432-9160-061AF830A9A3}" destId="{C8F21887-4F95-D54B-9960-B5DC5D76D2FA}" srcOrd="9" destOrd="0" presId="urn:microsoft.com/office/officeart/2008/layout/VerticalCurvedList#2"/>
    <dgm:cxn modelId="{883C5475-FD4E-A741-AD5A-822BD26FA735}" type="presParOf" srcId="{9D0D81BD-4105-4432-9160-061AF830A9A3}" destId="{59DC488B-4097-1E4E-90F0-3BA60CD8A8A4}" srcOrd="10" destOrd="0" presId="urn:microsoft.com/office/officeart/2008/layout/VerticalCurvedList#2"/>
    <dgm:cxn modelId="{CC13B237-AC9C-3F46-9F39-B152FFA3C79B}" type="presParOf" srcId="{59DC488B-4097-1E4E-90F0-3BA60CD8A8A4}" destId="{E133764A-B8DF-4247-BB9B-B434701879E5}" srcOrd="0" destOrd="0" presId="urn:microsoft.com/office/officeart/2008/layout/VerticalCurved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E84A433-5B1C-4F79-BC66-6651645E7091}" type="doc">
      <dgm:prSet loTypeId="urn:microsoft.com/office/officeart/2005/8/layout/list1#5" loCatId="list" qsTypeId="urn:microsoft.com/office/officeart/2005/8/quickstyle/simple1#14" qsCatId="simple" csTypeId="urn:microsoft.com/office/officeart/2005/8/colors/accent0_3#9" csCatId="mainScheme" phldr="1"/>
      <dgm:spPr/>
      <dgm:t>
        <a:bodyPr/>
        <a:lstStyle/>
        <a:p>
          <a:endParaRPr lang="zh-CN" altLang="en-US"/>
        </a:p>
      </dgm:t>
    </dgm:pt>
    <dgm:pt modelId="{FF5C954D-BCCA-4B7E-A030-BBE01DF73DA1}">
      <dgm:prSet phldrT="[文本]"/>
      <dgm:spPr/>
      <dgm:t>
        <a:bodyPr/>
        <a:lstStyle/>
        <a:p>
          <a:r>
            <a:rPr lang="zh-CN" altLang="en-US" dirty="0">
              <a:latin typeface="微软雅黑" panose="020B0503020204020204" pitchFamily="34" charset="-122"/>
              <a:ea typeface="微软雅黑" panose="020B0503020204020204" pitchFamily="34" charset="-122"/>
            </a:rPr>
            <a:t>“十一五”国家科技支撑计划项目</a:t>
          </a:r>
        </a:p>
      </dgm:t>
    </dgm:pt>
    <dgm:pt modelId="{86BECE05-7F99-45D2-A49D-C27673F42C72}" type="parTrans" cxnId="{E7D62692-0806-40B5-BEA3-7544A7159FA8}">
      <dgm:prSet/>
      <dgm:spPr/>
      <dgm:t>
        <a:bodyPr/>
        <a:lstStyle/>
        <a:p>
          <a:endParaRPr lang="zh-CN" altLang="en-US">
            <a:latin typeface="微软雅黑" panose="020B0503020204020204" pitchFamily="34" charset="-122"/>
            <a:ea typeface="微软雅黑" panose="020B0503020204020204" pitchFamily="34" charset="-122"/>
          </a:endParaRPr>
        </a:p>
      </dgm:t>
    </dgm:pt>
    <dgm:pt modelId="{C79EEB88-C1D1-4F3E-88F7-2E08148C27E5}" type="sibTrans" cxnId="{E7D62692-0806-40B5-BEA3-7544A7159FA8}">
      <dgm:prSet/>
      <dgm:spPr/>
      <dgm:t>
        <a:bodyPr/>
        <a:lstStyle/>
        <a:p>
          <a:endParaRPr lang="zh-CN" altLang="en-US">
            <a:latin typeface="微软雅黑" panose="020B0503020204020204" pitchFamily="34" charset="-122"/>
            <a:ea typeface="微软雅黑" panose="020B0503020204020204" pitchFamily="34" charset="-122"/>
          </a:endParaRPr>
        </a:p>
      </dgm:t>
    </dgm:pt>
    <dgm:pt modelId="{DCB6E656-F39A-47FB-8193-8CA1B8295003}">
      <dgm:prSet/>
      <dgm:spPr/>
      <dgm:t>
        <a:bodyPr/>
        <a:lstStyle/>
        <a:p>
          <a:r>
            <a:rPr lang="zh-CN" altLang="en-US" dirty="0">
              <a:latin typeface="微软雅黑" panose="020B0503020204020204" pitchFamily="34" charset="-122"/>
              <a:ea typeface="微软雅黑" panose="020B0503020204020204" pitchFamily="34" charset="-122"/>
            </a:rPr>
            <a:t>中国残疾人信息无障碍关键技术支撑体系及示范应用，</a:t>
          </a:r>
          <a:r>
            <a:rPr lang="en-US" altLang="zh-CN" dirty="0">
              <a:latin typeface="微软雅黑" panose="020B0503020204020204" pitchFamily="34" charset="-122"/>
              <a:ea typeface="微软雅黑" panose="020B0503020204020204" pitchFamily="34" charset="-122"/>
            </a:rPr>
            <a:t>2008-2010</a:t>
          </a:r>
        </a:p>
      </dgm:t>
    </dgm:pt>
    <dgm:pt modelId="{B1C6AACF-A467-4C95-98F0-DE5DB48E41E5}" type="parTrans" cxnId="{97E6CBAF-F7EA-4DE3-8069-162441377281}">
      <dgm:prSet/>
      <dgm:spPr/>
      <dgm:t>
        <a:bodyPr/>
        <a:lstStyle/>
        <a:p>
          <a:endParaRPr lang="zh-CN" altLang="en-US">
            <a:latin typeface="微软雅黑" panose="020B0503020204020204" pitchFamily="34" charset="-122"/>
            <a:ea typeface="微软雅黑" panose="020B0503020204020204" pitchFamily="34" charset="-122"/>
          </a:endParaRPr>
        </a:p>
      </dgm:t>
    </dgm:pt>
    <dgm:pt modelId="{C58AF05A-571E-422A-8828-4203E97CABA8}" type="sibTrans" cxnId="{97E6CBAF-F7EA-4DE3-8069-162441377281}">
      <dgm:prSet/>
      <dgm:spPr/>
      <dgm:t>
        <a:bodyPr/>
        <a:lstStyle/>
        <a:p>
          <a:endParaRPr lang="zh-CN" altLang="en-US">
            <a:latin typeface="微软雅黑" panose="020B0503020204020204" pitchFamily="34" charset="-122"/>
            <a:ea typeface="微软雅黑" panose="020B0503020204020204" pitchFamily="34" charset="-122"/>
          </a:endParaRPr>
        </a:p>
      </dgm:t>
    </dgm:pt>
    <dgm:pt modelId="{55D1124C-EA89-46A5-AB7A-3AF8FBC5C827}">
      <dgm:prSet/>
      <dgm:spPr/>
      <dgm:t>
        <a:bodyPr/>
        <a:lstStyle/>
        <a:p>
          <a:r>
            <a:rPr lang="zh-CN" altLang="en-US">
              <a:latin typeface="微软雅黑" panose="020B0503020204020204" pitchFamily="34" charset="-122"/>
              <a:ea typeface="微软雅黑" panose="020B0503020204020204" pitchFamily="34" charset="-122"/>
            </a:rPr>
            <a:t>“十二五”国家科技支撑计划项目</a:t>
          </a:r>
          <a:endParaRPr lang="zh-CN" altLang="en-US" dirty="0">
            <a:latin typeface="微软雅黑" panose="020B0503020204020204" pitchFamily="34" charset="-122"/>
            <a:ea typeface="微软雅黑" panose="020B0503020204020204" pitchFamily="34" charset="-122"/>
          </a:endParaRPr>
        </a:p>
      </dgm:t>
    </dgm:pt>
    <dgm:pt modelId="{75BA2D52-71B2-405F-9328-DEE35B540F58}" type="parTrans" cxnId="{32A7670A-3E57-4A6F-8189-788A2AFBD23A}">
      <dgm:prSet/>
      <dgm:spPr/>
      <dgm:t>
        <a:bodyPr/>
        <a:lstStyle/>
        <a:p>
          <a:endParaRPr lang="zh-CN" altLang="en-US">
            <a:latin typeface="微软雅黑" panose="020B0503020204020204" pitchFamily="34" charset="-122"/>
            <a:ea typeface="微软雅黑" panose="020B0503020204020204" pitchFamily="34" charset="-122"/>
          </a:endParaRPr>
        </a:p>
      </dgm:t>
    </dgm:pt>
    <dgm:pt modelId="{5E0FEC0B-3AD7-45B5-9D3A-DAAAE726C140}" type="sibTrans" cxnId="{32A7670A-3E57-4A6F-8189-788A2AFBD23A}">
      <dgm:prSet/>
      <dgm:spPr/>
      <dgm:t>
        <a:bodyPr/>
        <a:lstStyle/>
        <a:p>
          <a:endParaRPr lang="zh-CN" altLang="en-US">
            <a:latin typeface="微软雅黑" panose="020B0503020204020204" pitchFamily="34" charset="-122"/>
            <a:ea typeface="微软雅黑" panose="020B0503020204020204" pitchFamily="34" charset="-122"/>
          </a:endParaRPr>
        </a:p>
      </dgm:t>
    </dgm:pt>
    <dgm:pt modelId="{9148CFFA-89D7-422A-B462-9C86E257862D}">
      <dgm:prSet/>
      <dgm:spPr/>
      <dgm:t>
        <a:bodyPr rIns="396000"/>
        <a:lstStyle/>
        <a:p>
          <a:r>
            <a:rPr lang="zh-CN" altLang="en-US" dirty="0">
              <a:latin typeface="微软雅黑" panose="020B0503020204020204" pitchFamily="34" charset="-122"/>
              <a:ea typeface="微软雅黑" panose="020B0503020204020204" pitchFamily="34" charset="-122"/>
            </a:rPr>
            <a:t>残疾人康复服务关键技术研发及应用示范，</a:t>
          </a:r>
          <a:r>
            <a:rPr lang="en-US" altLang="zh-CN" dirty="0">
              <a:latin typeface="微软雅黑" panose="020B0503020204020204" pitchFamily="34" charset="-122"/>
              <a:ea typeface="微软雅黑" panose="020B0503020204020204" pitchFamily="34" charset="-122"/>
            </a:rPr>
            <a:t>2012-2014</a:t>
          </a:r>
          <a:endParaRPr lang="zh-CN" altLang="en-US" dirty="0">
            <a:latin typeface="微软雅黑" panose="020B0503020204020204" pitchFamily="34" charset="-122"/>
            <a:ea typeface="微软雅黑" panose="020B0503020204020204" pitchFamily="34" charset="-122"/>
          </a:endParaRPr>
        </a:p>
      </dgm:t>
    </dgm:pt>
    <dgm:pt modelId="{C8B4B84D-464D-4F23-8D50-358A3038BB57}" type="parTrans" cxnId="{63231462-89D8-4362-89BB-ADE1AC62F35E}">
      <dgm:prSet/>
      <dgm:spPr/>
      <dgm:t>
        <a:bodyPr/>
        <a:lstStyle/>
        <a:p>
          <a:endParaRPr lang="zh-CN" altLang="en-US">
            <a:latin typeface="微软雅黑" panose="020B0503020204020204" pitchFamily="34" charset="-122"/>
            <a:ea typeface="微软雅黑" panose="020B0503020204020204" pitchFamily="34" charset="-122"/>
          </a:endParaRPr>
        </a:p>
      </dgm:t>
    </dgm:pt>
    <dgm:pt modelId="{BB4BF753-CC45-442F-843B-6C22D88DC91A}" type="sibTrans" cxnId="{63231462-89D8-4362-89BB-ADE1AC62F35E}">
      <dgm:prSet/>
      <dgm:spPr/>
      <dgm:t>
        <a:bodyPr/>
        <a:lstStyle/>
        <a:p>
          <a:endParaRPr lang="zh-CN" altLang="en-US">
            <a:latin typeface="微软雅黑" panose="020B0503020204020204" pitchFamily="34" charset="-122"/>
            <a:ea typeface="微软雅黑" panose="020B0503020204020204" pitchFamily="34" charset="-122"/>
          </a:endParaRPr>
        </a:p>
      </dgm:t>
    </dgm:pt>
    <dgm:pt modelId="{7B4DB1FB-D18B-4559-8EF3-7828A5E2D34F}">
      <dgm:prSet/>
      <dgm:spPr/>
      <dgm:t>
        <a:bodyPr rIns="396000"/>
        <a:lstStyle/>
        <a:p>
          <a:r>
            <a:rPr lang="zh-CN" altLang="en-US" dirty="0">
              <a:latin typeface="微软雅黑" panose="020B0503020204020204" pitchFamily="34" charset="-122"/>
              <a:ea typeface="微软雅黑" panose="020B0503020204020204" pitchFamily="34" charset="-122"/>
            </a:rPr>
            <a:t>面向盲人的文化资源整合与文化服务关键技术及应用示范，</a:t>
          </a:r>
          <a:r>
            <a:rPr lang="en-US" altLang="zh-CN" dirty="0">
              <a:latin typeface="微软雅黑" panose="020B0503020204020204" pitchFamily="34" charset="-122"/>
              <a:ea typeface="微软雅黑" panose="020B0503020204020204" pitchFamily="34" charset="-122"/>
            </a:rPr>
            <a:t>2014-2017</a:t>
          </a:r>
        </a:p>
      </dgm:t>
    </dgm:pt>
    <dgm:pt modelId="{31F4250F-8089-4AF9-98F4-9F34B8FC39FE}" type="parTrans" cxnId="{DA1128C7-BB7F-4F70-8BDA-BC4446E90123}">
      <dgm:prSet/>
      <dgm:spPr/>
      <dgm:t>
        <a:bodyPr/>
        <a:lstStyle/>
        <a:p>
          <a:endParaRPr lang="zh-CN" altLang="en-US">
            <a:latin typeface="微软雅黑" panose="020B0503020204020204" pitchFamily="34" charset="-122"/>
            <a:ea typeface="微软雅黑" panose="020B0503020204020204" pitchFamily="34" charset="-122"/>
          </a:endParaRPr>
        </a:p>
      </dgm:t>
    </dgm:pt>
    <dgm:pt modelId="{987C28BA-9300-44AD-92C7-9F244CB4DE9F}" type="sibTrans" cxnId="{DA1128C7-BB7F-4F70-8BDA-BC4446E90123}">
      <dgm:prSet/>
      <dgm:spPr/>
      <dgm:t>
        <a:bodyPr/>
        <a:lstStyle/>
        <a:p>
          <a:endParaRPr lang="zh-CN" altLang="en-US">
            <a:latin typeface="微软雅黑" panose="020B0503020204020204" pitchFamily="34" charset="-122"/>
            <a:ea typeface="微软雅黑" panose="020B0503020204020204" pitchFamily="34" charset="-122"/>
          </a:endParaRPr>
        </a:p>
      </dgm:t>
    </dgm:pt>
    <dgm:pt modelId="{C4D4F4A5-1AE6-4898-8728-747552856D80}">
      <dgm:prSet/>
      <dgm:spPr/>
      <dgm:t>
        <a:bodyPr/>
        <a:lstStyle/>
        <a:p>
          <a:r>
            <a:rPr lang="zh-CN" altLang="en-US">
              <a:latin typeface="微软雅黑" panose="020B0503020204020204" pitchFamily="34" charset="-122"/>
              <a:ea typeface="微软雅黑" panose="020B0503020204020204" pitchFamily="34" charset="-122"/>
            </a:rPr>
            <a:t>国家发改委项目</a:t>
          </a:r>
          <a:endParaRPr lang="zh-CN" altLang="en-US" dirty="0">
            <a:latin typeface="微软雅黑" panose="020B0503020204020204" pitchFamily="34" charset="-122"/>
            <a:ea typeface="微软雅黑" panose="020B0503020204020204" pitchFamily="34" charset="-122"/>
          </a:endParaRPr>
        </a:p>
      </dgm:t>
    </dgm:pt>
    <dgm:pt modelId="{EC32FA88-F7F5-4018-9464-B49772EFA53B}" type="parTrans" cxnId="{9A671143-9B29-4414-92A5-D975D3ECE895}">
      <dgm:prSet/>
      <dgm:spPr/>
      <dgm:t>
        <a:bodyPr/>
        <a:lstStyle/>
        <a:p>
          <a:endParaRPr lang="zh-CN" altLang="en-US">
            <a:latin typeface="微软雅黑" panose="020B0503020204020204" pitchFamily="34" charset="-122"/>
            <a:ea typeface="微软雅黑" panose="020B0503020204020204" pitchFamily="34" charset="-122"/>
          </a:endParaRPr>
        </a:p>
      </dgm:t>
    </dgm:pt>
    <dgm:pt modelId="{640DA5C9-BDFA-4B89-B05D-48CE0CF299BC}" type="sibTrans" cxnId="{9A671143-9B29-4414-92A5-D975D3ECE895}">
      <dgm:prSet/>
      <dgm:spPr/>
      <dgm:t>
        <a:bodyPr/>
        <a:lstStyle/>
        <a:p>
          <a:endParaRPr lang="zh-CN" altLang="en-US">
            <a:latin typeface="微软雅黑" panose="020B0503020204020204" pitchFamily="34" charset="-122"/>
            <a:ea typeface="微软雅黑" panose="020B0503020204020204" pitchFamily="34" charset="-122"/>
          </a:endParaRPr>
        </a:p>
      </dgm:t>
    </dgm:pt>
    <dgm:pt modelId="{DB67A78A-3E2C-46FE-A9CB-F8FD8A2175B5}">
      <dgm:prSet/>
      <dgm:spPr/>
      <dgm:t>
        <a:bodyPr/>
        <a:lstStyle/>
        <a:p>
          <a:r>
            <a:rPr lang="zh-CN" altLang="en-US" dirty="0">
              <a:latin typeface="微软雅黑" panose="020B0503020204020204" pitchFamily="34" charset="-122"/>
              <a:ea typeface="微软雅黑" panose="020B0503020204020204" pitchFamily="34" charset="-122"/>
            </a:rPr>
            <a:t>残疾人人口基础数据库管理系统，</a:t>
          </a:r>
          <a:r>
            <a:rPr lang="en-US" altLang="zh-CN" dirty="0">
              <a:latin typeface="微软雅黑" panose="020B0503020204020204" pitchFamily="34" charset="-122"/>
              <a:ea typeface="微软雅黑" panose="020B0503020204020204" pitchFamily="34" charset="-122"/>
            </a:rPr>
            <a:t>2009-2012</a:t>
          </a:r>
          <a:endParaRPr lang="zh-CN" altLang="en-US" dirty="0">
            <a:latin typeface="微软雅黑" panose="020B0503020204020204" pitchFamily="34" charset="-122"/>
            <a:ea typeface="微软雅黑" panose="020B0503020204020204" pitchFamily="34" charset="-122"/>
          </a:endParaRPr>
        </a:p>
      </dgm:t>
    </dgm:pt>
    <dgm:pt modelId="{2E0FC873-C813-4CC3-A4BC-EADDA4769BD4}" type="parTrans" cxnId="{397FDE12-3590-4D92-802B-2905305D8990}">
      <dgm:prSet/>
      <dgm:spPr/>
      <dgm:t>
        <a:bodyPr/>
        <a:lstStyle/>
        <a:p>
          <a:endParaRPr lang="zh-CN" altLang="en-US">
            <a:latin typeface="微软雅黑" panose="020B0503020204020204" pitchFamily="34" charset="-122"/>
            <a:ea typeface="微软雅黑" panose="020B0503020204020204" pitchFamily="34" charset="-122"/>
          </a:endParaRPr>
        </a:p>
      </dgm:t>
    </dgm:pt>
    <dgm:pt modelId="{1FC9DB3A-4EA4-4850-B065-A393F5CE9740}" type="sibTrans" cxnId="{397FDE12-3590-4D92-802B-2905305D8990}">
      <dgm:prSet/>
      <dgm:spPr/>
      <dgm:t>
        <a:bodyPr/>
        <a:lstStyle/>
        <a:p>
          <a:endParaRPr lang="zh-CN" altLang="en-US">
            <a:latin typeface="微软雅黑" panose="020B0503020204020204" pitchFamily="34" charset="-122"/>
            <a:ea typeface="微软雅黑" panose="020B0503020204020204" pitchFamily="34" charset="-122"/>
          </a:endParaRPr>
        </a:p>
      </dgm:t>
    </dgm:pt>
    <dgm:pt modelId="{BD8F7BCD-3D1F-491E-84F3-521985E0186E}" type="pres">
      <dgm:prSet presAssocID="{BE84A433-5B1C-4F79-BC66-6651645E7091}" presName="linear" presStyleCnt="0">
        <dgm:presLayoutVars>
          <dgm:dir/>
          <dgm:animLvl val="lvl"/>
          <dgm:resizeHandles val="exact"/>
        </dgm:presLayoutVars>
      </dgm:prSet>
      <dgm:spPr/>
    </dgm:pt>
    <dgm:pt modelId="{88125F98-0D84-4B7B-9897-670E9AC1D148}" type="pres">
      <dgm:prSet presAssocID="{FF5C954D-BCCA-4B7E-A030-BBE01DF73DA1}" presName="parentLin" presStyleCnt="0"/>
      <dgm:spPr/>
    </dgm:pt>
    <dgm:pt modelId="{195AB526-84BD-4481-AEEA-152C909152EA}" type="pres">
      <dgm:prSet presAssocID="{FF5C954D-BCCA-4B7E-A030-BBE01DF73DA1}" presName="parentLeftMargin" presStyleLbl="node1" presStyleIdx="0" presStyleCnt="3"/>
      <dgm:spPr/>
    </dgm:pt>
    <dgm:pt modelId="{1F7CDE57-ECA3-413B-A8E0-73FD8CC4A4EA}" type="pres">
      <dgm:prSet presAssocID="{FF5C954D-BCCA-4B7E-A030-BBE01DF73DA1}" presName="parentText" presStyleLbl="node1" presStyleIdx="0" presStyleCnt="3">
        <dgm:presLayoutVars>
          <dgm:chMax val="0"/>
          <dgm:bulletEnabled val="1"/>
        </dgm:presLayoutVars>
      </dgm:prSet>
      <dgm:spPr/>
    </dgm:pt>
    <dgm:pt modelId="{2FCEE5A4-F532-4422-AEA4-188691C03797}" type="pres">
      <dgm:prSet presAssocID="{FF5C954D-BCCA-4B7E-A030-BBE01DF73DA1}" presName="negativeSpace" presStyleCnt="0"/>
      <dgm:spPr/>
    </dgm:pt>
    <dgm:pt modelId="{5FDA507D-5331-4C73-8121-E77BEEC257E4}" type="pres">
      <dgm:prSet presAssocID="{FF5C954D-BCCA-4B7E-A030-BBE01DF73DA1}" presName="childText" presStyleLbl="conFgAcc1" presStyleIdx="0" presStyleCnt="3">
        <dgm:presLayoutVars>
          <dgm:bulletEnabled val="1"/>
        </dgm:presLayoutVars>
      </dgm:prSet>
      <dgm:spPr/>
    </dgm:pt>
    <dgm:pt modelId="{7A506089-3ADB-42FD-A896-072C828DB256}" type="pres">
      <dgm:prSet presAssocID="{C79EEB88-C1D1-4F3E-88F7-2E08148C27E5}" presName="spaceBetweenRectangles" presStyleCnt="0"/>
      <dgm:spPr/>
    </dgm:pt>
    <dgm:pt modelId="{0A12FCE9-13B8-4CB8-BB03-527013993134}" type="pres">
      <dgm:prSet presAssocID="{55D1124C-EA89-46A5-AB7A-3AF8FBC5C827}" presName="parentLin" presStyleCnt="0"/>
      <dgm:spPr/>
    </dgm:pt>
    <dgm:pt modelId="{86E04E9E-2C03-4C07-B648-22B9D2177795}" type="pres">
      <dgm:prSet presAssocID="{55D1124C-EA89-46A5-AB7A-3AF8FBC5C827}" presName="parentLeftMargin" presStyleLbl="node1" presStyleIdx="0" presStyleCnt="3"/>
      <dgm:spPr/>
    </dgm:pt>
    <dgm:pt modelId="{4772FE83-FD74-4FC4-9CE5-9CEA13606A02}" type="pres">
      <dgm:prSet presAssocID="{55D1124C-EA89-46A5-AB7A-3AF8FBC5C827}" presName="parentText" presStyleLbl="node1" presStyleIdx="1" presStyleCnt="3">
        <dgm:presLayoutVars>
          <dgm:chMax val="0"/>
          <dgm:bulletEnabled val="1"/>
        </dgm:presLayoutVars>
      </dgm:prSet>
      <dgm:spPr/>
    </dgm:pt>
    <dgm:pt modelId="{1EB18540-5AA7-4B54-B808-0F5EA89DC4FE}" type="pres">
      <dgm:prSet presAssocID="{55D1124C-EA89-46A5-AB7A-3AF8FBC5C827}" presName="negativeSpace" presStyleCnt="0"/>
      <dgm:spPr/>
    </dgm:pt>
    <dgm:pt modelId="{BD2A81D8-B225-4B7F-A6CB-349B441D40A0}" type="pres">
      <dgm:prSet presAssocID="{55D1124C-EA89-46A5-AB7A-3AF8FBC5C827}" presName="childText" presStyleLbl="conFgAcc1" presStyleIdx="1" presStyleCnt="3">
        <dgm:presLayoutVars>
          <dgm:bulletEnabled val="1"/>
        </dgm:presLayoutVars>
      </dgm:prSet>
      <dgm:spPr/>
    </dgm:pt>
    <dgm:pt modelId="{4176FFEC-7ABF-428E-9ADC-EB817FD4937C}" type="pres">
      <dgm:prSet presAssocID="{5E0FEC0B-3AD7-45B5-9D3A-DAAAE726C140}" presName="spaceBetweenRectangles" presStyleCnt="0"/>
      <dgm:spPr/>
    </dgm:pt>
    <dgm:pt modelId="{F20E5638-056B-40B9-950E-07BA682D2172}" type="pres">
      <dgm:prSet presAssocID="{C4D4F4A5-1AE6-4898-8728-747552856D80}" presName="parentLin" presStyleCnt="0"/>
      <dgm:spPr/>
    </dgm:pt>
    <dgm:pt modelId="{1F79FF6E-5973-4B87-BA4B-F52ECFCD8472}" type="pres">
      <dgm:prSet presAssocID="{C4D4F4A5-1AE6-4898-8728-747552856D80}" presName="parentLeftMargin" presStyleLbl="node1" presStyleIdx="1" presStyleCnt="3"/>
      <dgm:spPr/>
    </dgm:pt>
    <dgm:pt modelId="{BC34B3B8-C74F-4509-9D7C-05D3FCC7D4A5}" type="pres">
      <dgm:prSet presAssocID="{C4D4F4A5-1AE6-4898-8728-747552856D80}" presName="parentText" presStyleLbl="node1" presStyleIdx="2" presStyleCnt="3">
        <dgm:presLayoutVars>
          <dgm:chMax val="0"/>
          <dgm:bulletEnabled val="1"/>
        </dgm:presLayoutVars>
      </dgm:prSet>
      <dgm:spPr/>
    </dgm:pt>
    <dgm:pt modelId="{6B9D9893-5966-4B5F-8F57-0B1F6C2ED827}" type="pres">
      <dgm:prSet presAssocID="{C4D4F4A5-1AE6-4898-8728-747552856D80}" presName="negativeSpace" presStyleCnt="0"/>
      <dgm:spPr/>
    </dgm:pt>
    <dgm:pt modelId="{2AB012B0-B712-4F3C-9A2F-1162A8DD3E52}" type="pres">
      <dgm:prSet presAssocID="{C4D4F4A5-1AE6-4898-8728-747552856D80}" presName="childText" presStyleLbl="conFgAcc1" presStyleIdx="2" presStyleCnt="3" custLinFactNeighborY="0">
        <dgm:presLayoutVars>
          <dgm:bulletEnabled val="1"/>
        </dgm:presLayoutVars>
      </dgm:prSet>
      <dgm:spPr/>
    </dgm:pt>
  </dgm:ptLst>
  <dgm:cxnLst>
    <dgm:cxn modelId="{32A7670A-3E57-4A6F-8189-788A2AFBD23A}" srcId="{BE84A433-5B1C-4F79-BC66-6651645E7091}" destId="{55D1124C-EA89-46A5-AB7A-3AF8FBC5C827}" srcOrd="1" destOrd="0" parTransId="{75BA2D52-71B2-405F-9328-DEE35B540F58}" sibTransId="{5E0FEC0B-3AD7-45B5-9D3A-DAAAE726C140}"/>
    <dgm:cxn modelId="{397FDE12-3590-4D92-802B-2905305D8990}" srcId="{C4D4F4A5-1AE6-4898-8728-747552856D80}" destId="{DB67A78A-3E2C-46FE-A9CB-F8FD8A2175B5}" srcOrd="0" destOrd="0" parTransId="{2E0FC873-C813-4CC3-A4BC-EADDA4769BD4}" sibTransId="{1FC9DB3A-4EA4-4850-B065-A393F5CE9740}"/>
    <dgm:cxn modelId="{90A2A135-EDB6-4B68-B8AD-D9CAA91CFEC0}" type="presOf" srcId="{DB67A78A-3E2C-46FE-A9CB-F8FD8A2175B5}" destId="{2AB012B0-B712-4F3C-9A2F-1162A8DD3E52}" srcOrd="0" destOrd="0" presId="urn:microsoft.com/office/officeart/2005/8/layout/list1#5"/>
    <dgm:cxn modelId="{2CCD023C-677A-481D-B24C-544FEE428C3E}" type="presOf" srcId="{55D1124C-EA89-46A5-AB7A-3AF8FBC5C827}" destId="{4772FE83-FD74-4FC4-9CE5-9CEA13606A02}" srcOrd="1" destOrd="0" presId="urn:microsoft.com/office/officeart/2005/8/layout/list1#5"/>
    <dgm:cxn modelId="{9A671143-9B29-4414-92A5-D975D3ECE895}" srcId="{BE84A433-5B1C-4F79-BC66-6651645E7091}" destId="{C4D4F4A5-1AE6-4898-8728-747552856D80}" srcOrd="2" destOrd="0" parTransId="{EC32FA88-F7F5-4018-9464-B49772EFA53B}" sibTransId="{640DA5C9-BDFA-4B89-B05D-48CE0CF299BC}"/>
    <dgm:cxn modelId="{A558CC4E-DDF8-48A3-BA2E-C1E459389C64}" type="presOf" srcId="{BE84A433-5B1C-4F79-BC66-6651645E7091}" destId="{BD8F7BCD-3D1F-491E-84F3-521985E0186E}" srcOrd="0" destOrd="0" presId="urn:microsoft.com/office/officeart/2005/8/layout/list1#5"/>
    <dgm:cxn modelId="{334D5959-27E8-4DA7-9328-8FAEC4AE8011}" type="presOf" srcId="{55D1124C-EA89-46A5-AB7A-3AF8FBC5C827}" destId="{86E04E9E-2C03-4C07-B648-22B9D2177795}" srcOrd="0" destOrd="0" presId="urn:microsoft.com/office/officeart/2005/8/layout/list1#5"/>
    <dgm:cxn modelId="{63231462-89D8-4362-89BB-ADE1AC62F35E}" srcId="{55D1124C-EA89-46A5-AB7A-3AF8FBC5C827}" destId="{9148CFFA-89D7-422A-B462-9C86E257862D}" srcOrd="0" destOrd="0" parTransId="{C8B4B84D-464D-4F23-8D50-358A3038BB57}" sibTransId="{BB4BF753-CC45-442F-843B-6C22D88DC91A}"/>
    <dgm:cxn modelId="{2B92B567-5FDB-4797-9ADD-DDE233F2FE05}" type="presOf" srcId="{7B4DB1FB-D18B-4559-8EF3-7828A5E2D34F}" destId="{BD2A81D8-B225-4B7F-A6CB-349B441D40A0}" srcOrd="0" destOrd="1" presId="urn:microsoft.com/office/officeart/2005/8/layout/list1#5"/>
    <dgm:cxn modelId="{E7D62692-0806-40B5-BEA3-7544A7159FA8}" srcId="{BE84A433-5B1C-4F79-BC66-6651645E7091}" destId="{FF5C954D-BCCA-4B7E-A030-BBE01DF73DA1}" srcOrd="0" destOrd="0" parTransId="{86BECE05-7F99-45D2-A49D-C27673F42C72}" sibTransId="{C79EEB88-C1D1-4F3E-88F7-2E08148C27E5}"/>
    <dgm:cxn modelId="{6821AB9F-19C2-45F9-8AE4-8C8AB50051A9}" type="presOf" srcId="{FF5C954D-BCCA-4B7E-A030-BBE01DF73DA1}" destId="{1F7CDE57-ECA3-413B-A8E0-73FD8CC4A4EA}" srcOrd="1" destOrd="0" presId="urn:microsoft.com/office/officeart/2005/8/layout/list1#5"/>
    <dgm:cxn modelId="{559639A7-27CA-402D-8513-76DBF67020C2}" type="presOf" srcId="{C4D4F4A5-1AE6-4898-8728-747552856D80}" destId="{BC34B3B8-C74F-4509-9D7C-05D3FCC7D4A5}" srcOrd="1" destOrd="0" presId="urn:microsoft.com/office/officeart/2005/8/layout/list1#5"/>
    <dgm:cxn modelId="{97E6CBAF-F7EA-4DE3-8069-162441377281}" srcId="{FF5C954D-BCCA-4B7E-A030-BBE01DF73DA1}" destId="{DCB6E656-F39A-47FB-8193-8CA1B8295003}" srcOrd="0" destOrd="0" parTransId="{B1C6AACF-A467-4C95-98F0-DE5DB48E41E5}" sibTransId="{C58AF05A-571E-422A-8828-4203E97CABA8}"/>
    <dgm:cxn modelId="{B6BA39B2-8359-4930-B895-0BD3F9B3FAB2}" type="presOf" srcId="{C4D4F4A5-1AE6-4898-8728-747552856D80}" destId="{1F79FF6E-5973-4B87-BA4B-F52ECFCD8472}" srcOrd="0" destOrd="0" presId="urn:microsoft.com/office/officeart/2005/8/layout/list1#5"/>
    <dgm:cxn modelId="{DA1128C7-BB7F-4F70-8BDA-BC4446E90123}" srcId="{55D1124C-EA89-46A5-AB7A-3AF8FBC5C827}" destId="{7B4DB1FB-D18B-4559-8EF3-7828A5E2D34F}" srcOrd="1" destOrd="0" parTransId="{31F4250F-8089-4AF9-98F4-9F34B8FC39FE}" sibTransId="{987C28BA-9300-44AD-92C7-9F244CB4DE9F}"/>
    <dgm:cxn modelId="{FFC764CF-C10D-4B71-9BA1-14A4FFCB63EF}" type="presOf" srcId="{9148CFFA-89D7-422A-B462-9C86E257862D}" destId="{BD2A81D8-B225-4B7F-A6CB-349B441D40A0}" srcOrd="0" destOrd="0" presId="urn:microsoft.com/office/officeart/2005/8/layout/list1#5"/>
    <dgm:cxn modelId="{C3A466DE-9D32-40DC-9850-B685EA6FADE4}" type="presOf" srcId="{FF5C954D-BCCA-4B7E-A030-BBE01DF73DA1}" destId="{195AB526-84BD-4481-AEEA-152C909152EA}" srcOrd="0" destOrd="0" presId="urn:microsoft.com/office/officeart/2005/8/layout/list1#5"/>
    <dgm:cxn modelId="{1522DEF0-BA3B-4B0B-A404-39789D61E8CD}" type="presOf" srcId="{DCB6E656-F39A-47FB-8193-8CA1B8295003}" destId="{5FDA507D-5331-4C73-8121-E77BEEC257E4}" srcOrd="0" destOrd="0" presId="urn:microsoft.com/office/officeart/2005/8/layout/list1#5"/>
    <dgm:cxn modelId="{FF9B5D78-AB1F-4F4F-A898-AC9BA150FFE7}" type="presParOf" srcId="{BD8F7BCD-3D1F-491E-84F3-521985E0186E}" destId="{88125F98-0D84-4B7B-9897-670E9AC1D148}" srcOrd="0" destOrd="0" presId="urn:microsoft.com/office/officeart/2005/8/layout/list1#5"/>
    <dgm:cxn modelId="{B7F32C4D-0C2B-45E4-BED2-877F0CF8C275}" type="presParOf" srcId="{88125F98-0D84-4B7B-9897-670E9AC1D148}" destId="{195AB526-84BD-4481-AEEA-152C909152EA}" srcOrd="0" destOrd="0" presId="urn:microsoft.com/office/officeart/2005/8/layout/list1#5"/>
    <dgm:cxn modelId="{6DBF0A41-2C9E-4337-A4B4-CB76A2F03899}" type="presParOf" srcId="{88125F98-0D84-4B7B-9897-670E9AC1D148}" destId="{1F7CDE57-ECA3-413B-A8E0-73FD8CC4A4EA}" srcOrd="1" destOrd="0" presId="urn:microsoft.com/office/officeart/2005/8/layout/list1#5"/>
    <dgm:cxn modelId="{10DFF883-1BCB-4EA0-AE17-01C92B7A7843}" type="presParOf" srcId="{BD8F7BCD-3D1F-491E-84F3-521985E0186E}" destId="{2FCEE5A4-F532-4422-AEA4-188691C03797}" srcOrd="1" destOrd="0" presId="urn:microsoft.com/office/officeart/2005/8/layout/list1#5"/>
    <dgm:cxn modelId="{40E4BA89-C7C7-4232-995A-F8BDC9D0A25F}" type="presParOf" srcId="{BD8F7BCD-3D1F-491E-84F3-521985E0186E}" destId="{5FDA507D-5331-4C73-8121-E77BEEC257E4}" srcOrd="2" destOrd="0" presId="urn:microsoft.com/office/officeart/2005/8/layout/list1#5"/>
    <dgm:cxn modelId="{3153FCE3-231A-4A75-92EB-56BD85741A33}" type="presParOf" srcId="{BD8F7BCD-3D1F-491E-84F3-521985E0186E}" destId="{7A506089-3ADB-42FD-A896-072C828DB256}" srcOrd="3" destOrd="0" presId="urn:microsoft.com/office/officeart/2005/8/layout/list1#5"/>
    <dgm:cxn modelId="{9BBCEC00-5AC2-4A6E-A462-9AB77B8EA009}" type="presParOf" srcId="{BD8F7BCD-3D1F-491E-84F3-521985E0186E}" destId="{0A12FCE9-13B8-4CB8-BB03-527013993134}" srcOrd="4" destOrd="0" presId="urn:microsoft.com/office/officeart/2005/8/layout/list1#5"/>
    <dgm:cxn modelId="{FFAD869D-38BD-4644-83B8-519919F38477}" type="presParOf" srcId="{0A12FCE9-13B8-4CB8-BB03-527013993134}" destId="{86E04E9E-2C03-4C07-B648-22B9D2177795}" srcOrd="0" destOrd="0" presId="urn:microsoft.com/office/officeart/2005/8/layout/list1#5"/>
    <dgm:cxn modelId="{A9093F1D-96CF-4855-892E-24EE23557096}" type="presParOf" srcId="{0A12FCE9-13B8-4CB8-BB03-527013993134}" destId="{4772FE83-FD74-4FC4-9CE5-9CEA13606A02}" srcOrd="1" destOrd="0" presId="urn:microsoft.com/office/officeart/2005/8/layout/list1#5"/>
    <dgm:cxn modelId="{BC6CB0F9-9E81-44C6-B85A-54B1ECB2C0CA}" type="presParOf" srcId="{BD8F7BCD-3D1F-491E-84F3-521985E0186E}" destId="{1EB18540-5AA7-4B54-B808-0F5EA89DC4FE}" srcOrd="5" destOrd="0" presId="urn:microsoft.com/office/officeart/2005/8/layout/list1#5"/>
    <dgm:cxn modelId="{0C9C2C0C-BCA0-4542-9EA5-7E512A8B321C}" type="presParOf" srcId="{BD8F7BCD-3D1F-491E-84F3-521985E0186E}" destId="{BD2A81D8-B225-4B7F-A6CB-349B441D40A0}" srcOrd="6" destOrd="0" presId="urn:microsoft.com/office/officeart/2005/8/layout/list1#5"/>
    <dgm:cxn modelId="{D606CEF7-E8B4-4242-B16B-D8D26CAEF34C}" type="presParOf" srcId="{BD8F7BCD-3D1F-491E-84F3-521985E0186E}" destId="{4176FFEC-7ABF-428E-9ADC-EB817FD4937C}" srcOrd="7" destOrd="0" presId="urn:microsoft.com/office/officeart/2005/8/layout/list1#5"/>
    <dgm:cxn modelId="{E61790D7-5269-4666-A258-9FE315C92189}" type="presParOf" srcId="{BD8F7BCD-3D1F-491E-84F3-521985E0186E}" destId="{F20E5638-056B-40B9-950E-07BA682D2172}" srcOrd="8" destOrd="0" presId="urn:microsoft.com/office/officeart/2005/8/layout/list1#5"/>
    <dgm:cxn modelId="{9753EBF9-D972-4CF9-B02E-EECE9281616A}" type="presParOf" srcId="{F20E5638-056B-40B9-950E-07BA682D2172}" destId="{1F79FF6E-5973-4B87-BA4B-F52ECFCD8472}" srcOrd="0" destOrd="0" presId="urn:microsoft.com/office/officeart/2005/8/layout/list1#5"/>
    <dgm:cxn modelId="{C2ED6793-359D-4893-8B00-007C2AC1E0B8}" type="presParOf" srcId="{F20E5638-056B-40B9-950E-07BA682D2172}" destId="{BC34B3B8-C74F-4509-9D7C-05D3FCC7D4A5}" srcOrd="1" destOrd="0" presId="urn:microsoft.com/office/officeart/2005/8/layout/list1#5"/>
    <dgm:cxn modelId="{771E123B-3A61-40FD-B576-62E04FF8B9C9}" type="presParOf" srcId="{BD8F7BCD-3D1F-491E-84F3-521985E0186E}" destId="{6B9D9893-5966-4B5F-8F57-0B1F6C2ED827}" srcOrd="9" destOrd="0" presId="urn:microsoft.com/office/officeart/2005/8/layout/list1#5"/>
    <dgm:cxn modelId="{CFE2058A-9388-4733-BE0D-97330B182557}" type="presParOf" srcId="{BD8F7BCD-3D1F-491E-84F3-521985E0186E}" destId="{2AB012B0-B712-4F3C-9A2F-1162A8DD3E52}" srcOrd="10" destOrd="0" presId="urn:microsoft.com/office/officeart/2005/8/layout/list1#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8E778E8-E275-42BC-BA75-66F7C9014D0B}" type="doc">
      <dgm:prSet loTypeId="urn:microsoft.com/office/officeart/2005/8/layout/vProcess5" loCatId="process" qsTypeId="urn:microsoft.com/office/officeart/2005/8/quickstyle/simple1#13" qsCatId="simple" csTypeId="urn:microsoft.com/office/officeart/2005/8/colors/accent0_3#8" csCatId="mainScheme" phldr="1"/>
      <dgm:spPr/>
      <dgm:t>
        <a:bodyPr/>
        <a:lstStyle/>
        <a:p>
          <a:endParaRPr lang="zh-CN" altLang="en-US"/>
        </a:p>
      </dgm:t>
    </dgm:pt>
    <dgm:pt modelId="{193D984C-E6B3-412F-88BA-9653CBB2FF3D}">
      <dgm:prSet phldrT="[文本]"/>
      <dgm:spPr/>
      <dgm:t>
        <a:bodyPr/>
        <a:lstStyle/>
        <a:p>
          <a:r>
            <a:rPr lang="en-US" altLang="zh-CN" dirty="0">
              <a:latin typeface="微软雅黑" panose="020B0503020204020204" pitchFamily="34" charset="-122"/>
              <a:ea typeface="微软雅黑" panose="020B0503020204020204" pitchFamily="34" charset="-122"/>
            </a:rPr>
            <a:t>2012</a:t>
          </a:r>
          <a:r>
            <a:rPr lang="zh-CN" altLang="en-US" dirty="0">
              <a:latin typeface="微软雅黑" panose="020B0503020204020204" pitchFamily="34" charset="-122"/>
              <a:ea typeface="微软雅黑" panose="020B0503020204020204" pitchFamily="34" charset="-122"/>
            </a:rPr>
            <a:t>年，中国残联开始试点省级残联门户网站无障碍建设情况的考评工作，</a:t>
          </a:r>
          <a:r>
            <a:rPr lang="en-US" altLang="zh-CN" dirty="0">
              <a:latin typeface="微软雅黑" panose="020B0503020204020204" pitchFamily="34" charset="-122"/>
              <a:ea typeface="微软雅黑" panose="020B0503020204020204" pitchFamily="34" charset="-122"/>
            </a:rPr>
            <a:t>12</a:t>
          </a:r>
          <a:r>
            <a:rPr lang="zh-CN" altLang="en-US" dirty="0">
              <a:latin typeface="微软雅黑" panose="020B0503020204020204" pitchFamily="34" charset="-122"/>
              <a:ea typeface="微软雅黑" panose="020B0503020204020204" pitchFamily="34" charset="-122"/>
            </a:rPr>
            <a:t>家省</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市级残联门户网站开始网站无障碍建设</a:t>
          </a:r>
        </a:p>
      </dgm:t>
    </dgm:pt>
    <dgm:pt modelId="{A8D50648-F669-4B93-AC9E-8354E2C1B03D}" type="parTrans" cxnId="{02FA24AD-F377-4033-9F5B-BF433122FAB3}">
      <dgm:prSet/>
      <dgm:spPr/>
      <dgm:t>
        <a:bodyPr/>
        <a:lstStyle/>
        <a:p>
          <a:endParaRPr lang="zh-CN" altLang="en-US">
            <a:latin typeface="微软雅黑" panose="020B0503020204020204" pitchFamily="34" charset="-122"/>
            <a:ea typeface="微软雅黑" panose="020B0503020204020204" pitchFamily="34" charset="-122"/>
          </a:endParaRPr>
        </a:p>
      </dgm:t>
    </dgm:pt>
    <dgm:pt modelId="{292320E8-FBF6-4E36-B8BB-FF54E66F58A5}" type="sibTrans" cxnId="{02FA24AD-F377-4033-9F5B-BF433122FAB3}">
      <dgm:prSet/>
      <dgm:spPr/>
      <dgm:t>
        <a:bodyPr/>
        <a:lstStyle/>
        <a:p>
          <a:endParaRPr lang="zh-CN" altLang="en-US">
            <a:latin typeface="微软雅黑" panose="020B0503020204020204" pitchFamily="34" charset="-122"/>
            <a:ea typeface="微软雅黑" panose="020B0503020204020204" pitchFamily="34" charset="-122"/>
          </a:endParaRPr>
        </a:p>
      </dgm:t>
    </dgm:pt>
    <dgm:pt modelId="{8AA467A3-7EB6-40AF-8A86-B5354379BFE9}">
      <dgm:prSet/>
      <dgm:spPr/>
      <dgm:t>
        <a:bodyPr/>
        <a:lstStyle/>
        <a:p>
          <a:r>
            <a:rPr lang="en-US" altLang="zh-CN" dirty="0">
              <a:latin typeface="微软雅黑" panose="020B0503020204020204" pitchFamily="34" charset="-122"/>
              <a:ea typeface="微软雅黑" panose="020B0503020204020204" pitchFamily="34" charset="-122"/>
            </a:rPr>
            <a:t>2013</a:t>
          </a:r>
          <a:r>
            <a:rPr lang="zh-CN" altLang="en-US" dirty="0">
              <a:latin typeface="微软雅黑" panose="020B0503020204020204" pitchFamily="34" charset="-122"/>
              <a:ea typeface="微软雅黑" panose="020B0503020204020204" pitchFamily="34" charset="-122"/>
            </a:rPr>
            <a:t>年，无障碍考评范围扩大至全国省级残联门户网站，并将此工作纳入各省级残联信息化常态工作计划中</a:t>
          </a:r>
        </a:p>
      </dgm:t>
    </dgm:pt>
    <dgm:pt modelId="{49280E3A-910F-47F6-A68B-2545B5AA3577}" type="parTrans" cxnId="{DD5D0E64-735F-4587-A2C1-64A96A3B3EB7}">
      <dgm:prSet/>
      <dgm:spPr/>
      <dgm:t>
        <a:bodyPr/>
        <a:lstStyle/>
        <a:p>
          <a:endParaRPr lang="zh-CN" altLang="en-US">
            <a:latin typeface="微软雅黑" panose="020B0503020204020204" pitchFamily="34" charset="-122"/>
            <a:ea typeface="微软雅黑" panose="020B0503020204020204" pitchFamily="34" charset="-122"/>
          </a:endParaRPr>
        </a:p>
      </dgm:t>
    </dgm:pt>
    <dgm:pt modelId="{2A90E9DD-2103-4D3A-861B-261AF09203F5}" type="sibTrans" cxnId="{DD5D0E64-735F-4587-A2C1-64A96A3B3EB7}">
      <dgm:prSet/>
      <dgm:spPr/>
      <dgm:t>
        <a:bodyPr/>
        <a:lstStyle/>
        <a:p>
          <a:endParaRPr lang="zh-CN" altLang="en-US">
            <a:latin typeface="微软雅黑" panose="020B0503020204020204" pitchFamily="34" charset="-122"/>
            <a:ea typeface="微软雅黑" panose="020B0503020204020204" pitchFamily="34" charset="-122"/>
          </a:endParaRPr>
        </a:p>
      </dgm:t>
    </dgm:pt>
    <dgm:pt modelId="{2EF2D01A-227E-42ED-8067-108FD7AFAF5A}">
      <dgm:prSet/>
      <dgm:spPr/>
      <dgm:t>
        <a:bodyPr/>
        <a:lstStyle/>
        <a:p>
          <a:r>
            <a:rPr lang="en-US" altLang="zh-CN" dirty="0">
              <a:latin typeface="微软雅黑" panose="020B0503020204020204" pitchFamily="34" charset="-122"/>
              <a:ea typeface="微软雅黑" panose="020B0503020204020204" pitchFamily="34" charset="-122"/>
            </a:rPr>
            <a:t>2013</a:t>
          </a:r>
          <a:r>
            <a:rPr lang="zh-CN" altLang="en-US" dirty="0">
              <a:latin typeface="微软雅黑" panose="020B0503020204020204" pitchFamily="34" charset="-122"/>
              <a:ea typeface="微软雅黑" panose="020B0503020204020204" pitchFamily="34" charset="-122"/>
            </a:rPr>
            <a:t>年，工信部将网站无障碍可访问性纳入政府网站绩效综合评估工作中，每年超过</a:t>
          </a:r>
          <a:r>
            <a:rPr lang="en-US" altLang="zh-CN" dirty="0">
              <a:latin typeface="微软雅黑" panose="020B0503020204020204" pitchFamily="34" charset="-122"/>
              <a:ea typeface="微软雅黑" panose="020B0503020204020204" pitchFamily="34" charset="-122"/>
            </a:rPr>
            <a:t>400</a:t>
          </a:r>
          <a:r>
            <a:rPr lang="zh-CN" altLang="en-US" dirty="0">
              <a:latin typeface="微软雅黑" panose="020B0503020204020204" pitchFamily="34" charset="-122"/>
              <a:ea typeface="微软雅黑" panose="020B0503020204020204" pitchFamily="34" charset="-122"/>
            </a:rPr>
            <a:t>家政府网站接受无障碍可访问性测试</a:t>
          </a:r>
        </a:p>
      </dgm:t>
    </dgm:pt>
    <dgm:pt modelId="{14FE78AC-18A6-454E-80BD-E55DC7CDFA09}" type="parTrans" cxnId="{BC80E36D-A17B-4868-AC5D-EEF7F54BB309}">
      <dgm:prSet/>
      <dgm:spPr/>
      <dgm:t>
        <a:bodyPr/>
        <a:lstStyle/>
        <a:p>
          <a:endParaRPr lang="zh-CN" altLang="en-US">
            <a:latin typeface="微软雅黑" panose="020B0503020204020204" pitchFamily="34" charset="-122"/>
            <a:ea typeface="微软雅黑" panose="020B0503020204020204" pitchFamily="34" charset="-122"/>
          </a:endParaRPr>
        </a:p>
      </dgm:t>
    </dgm:pt>
    <dgm:pt modelId="{ED1E5ECF-C2CF-4AEE-858B-2367EA61F61A}" type="sibTrans" cxnId="{BC80E36D-A17B-4868-AC5D-EEF7F54BB309}">
      <dgm:prSet/>
      <dgm:spPr/>
      <dgm:t>
        <a:bodyPr/>
        <a:lstStyle/>
        <a:p>
          <a:endParaRPr lang="zh-CN" altLang="en-US">
            <a:latin typeface="微软雅黑" panose="020B0503020204020204" pitchFamily="34" charset="-122"/>
            <a:ea typeface="微软雅黑" panose="020B0503020204020204" pitchFamily="34" charset="-122"/>
          </a:endParaRPr>
        </a:p>
      </dgm:t>
    </dgm:pt>
    <dgm:pt modelId="{68BF4A07-E365-4A63-B3DC-31D68270DB28}" type="pres">
      <dgm:prSet presAssocID="{68E778E8-E275-42BC-BA75-66F7C9014D0B}" presName="outerComposite" presStyleCnt="0">
        <dgm:presLayoutVars>
          <dgm:chMax val="5"/>
          <dgm:dir/>
          <dgm:resizeHandles val="exact"/>
        </dgm:presLayoutVars>
      </dgm:prSet>
      <dgm:spPr/>
    </dgm:pt>
    <dgm:pt modelId="{56637E9C-D597-44C5-8485-53D5EB277E58}" type="pres">
      <dgm:prSet presAssocID="{68E778E8-E275-42BC-BA75-66F7C9014D0B}" presName="dummyMaxCanvas" presStyleCnt="0">
        <dgm:presLayoutVars/>
      </dgm:prSet>
      <dgm:spPr/>
    </dgm:pt>
    <dgm:pt modelId="{08479114-51C6-47AB-B1CF-B5C98C1C31C3}" type="pres">
      <dgm:prSet presAssocID="{68E778E8-E275-42BC-BA75-66F7C9014D0B}" presName="ThreeNodes_1" presStyleLbl="node1" presStyleIdx="0" presStyleCnt="3">
        <dgm:presLayoutVars>
          <dgm:bulletEnabled val="1"/>
        </dgm:presLayoutVars>
      </dgm:prSet>
      <dgm:spPr/>
    </dgm:pt>
    <dgm:pt modelId="{ADA2D6F5-EC97-4D44-8513-8BF9217DE535}" type="pres">
      <dgm:prSet presAssocID="{68E778E8-E275-42BC-BA75-66F7C9014D0B}" presName="ThreeNodes_2" presStyleLbl="node1" presStyleIdx="1" presStyleCnt="3">
        <dgm:presLayoutVars>
          <dgm:bulletEnabled val="1"/>
        </dgm:presLayoutVars>
      </dgm:prSet>
      <dgm:spPr/>
    </dgm:pt>
    <dgm:pt modelId="{3A57637E-816B-4ED4-99AB-815EE7A6FA76}" type="pres">
      <dgm:prSet presAssocID="{68E778E8-E275-42BC-BA75-66F7C9014D0B}" presName="ThreeNodes_3" presStyleLbl="node1" presStyleIdx="2" presStyleCnt="3">
        <dgm:presLayoutVars>
          <dgm:bulletEnabled val="1"/>
        </dgm:presLayoutVars>
      </dgm:prSet>
      <dgm:spPr/>
    </dgm:pt>
    <dgm:pt modelId="{E3943B63-0DD0-4C7A-AF9D-23FC75B8A30C}" type="pres">
      <dgm:prSet presAssocID="{68E778E8-E275-42BC-BA75-66F7C9014D0B}" presName="ThreeConn_1-2" presStyleLbl="fgAccFollowNode1" presStyleIdx="0" presStyleCnt="2">
        <dgm:presLayoutVars>
          <dgm:bulletEnabled val="1"/>
        </dgm:presLayoutVars>
      </dgm:prSet>
      <dgm:spPr/>
    </dgm:pt>
    <dgm:pt modelId="{03F102D0-3C1F-481F-ADCE-930D7BEA22C3}" type="pres">
      <dgm:prSet presAssocID="{68E778E8-E275-42BC-BA75-66F7C9014D0B}" presName="ThreeConn_2-3" presStyleLbl="fgAccFollowNode1" presStyleIdx="1" presStyleCnt="2">
        <dgm:presLayoutVars>
          <dgm:bulletEnabled val="1"/>
        </dgm:presLayoutVars>
      </dgm:prSet>
      <dgm:spPr/>
    </dgm:pt>
    <dgm:pt modelId="{15698E36-E075-45D1-A429-7AE2EC0E162C}" type="pres">
      <dgm:prSet presAssocID="{68E778E8-E275-42BC-BA75-66F7C9014D0B}" presName="ThreeNodes_1_text" presStyleLbl="node1" presStyleIdx="2" presStyleCnt="3">
        <dgm:presLayoutVars>
          <dgm:bulletEnabled val="1"/>
        </dgm:presLayoutVars>
      </dgm:prSet>
      <dgm:spPr/>
    </dgm:pt>
    <dgm:pt modelId="{6498C1EC-FDD8-4DDC-8696-882C6E68FD82}" type="pres">
      <dgm:prSet presAssocID="{68E778E8-E275-42BC-BA75-66F7C9014D0B}" presName="ThreeNodes_2_text" presStyleLbl="node1" presStyleIdx="2" presStyleCnt="3">
        <dgm:presLayoutVars>
          <dgm:bulletEnabled val="1"/>
        </dgm:presLayoutVars>
      </dgm:prSet>
      <dgm:spPr/>
    </dgm:pt>
    <dgm:pt modelId="{D5BB1122-BA91-4E68-B5F7-A62EB8D9FCD4}" type="pres">
      <dgm:prSet presAssocID="{68E778E8-E275-42BC-BA75-66F7C9014D0B}" presName="ThreeNodes_3_text" presStyleLbl="node1" presStyleIdx="2" presStyleCnt="3">
        <dgm:presLayoutVars>
          <dgm:bulletEnabled val="1"/>
        </dgm:presLayoutVars>
      </dgm:prSet>
      <dgm:spPr/>
    </dgm:pt>
  </dgm:ptLst>
  <dgm:cxnLst>
    <dgm:cxn modelId="{712C2635-1990-4737-AE6D-5FB88DAAD086}" type="presOf" srcId="{193D984C-E6B3-412F-88BA-9653CBB2FF3D}" destId="{15698E36-E075-45D1-A429-7AE2EC0E162C}" srcOrd="1" destOrd="0" presId="urn:microsoft.com/office/officeart/2005/8/layout/vProcess5"/>
    <dgm:cxn modelId="{4055FB3F-120C-4D48-B5A7-8FC8775ACA59}" type="presOf" srcId="{2A90E9DD-2103-4D3A-861B-261AF09203F5}" destId="{03F102D0-3C1F-481F-ADCE-930D7BEA22C3}" srcOrd="0" destOrd="0" presId="urn:microsoft.com/office/officeart/2005/8/layout/vProcess5"/>
    <dgm:cxn modelId="{E2E95C51-2119-467A-BB1F-A98349CD8582}" type="presOf" srcId="{292320E8-FBF6-4E36-B8BB-FF54E66F58A5}" destId="{E3943B63-0DD0-4C7A-AF9D-23FC75B8A30C}" srcOrd="0" destOrd="0" presId="urn:microsoft.com/office/officeart/2005/8/layout/vProcess5"/>
    <dgm:cxn modelId="{EB00D454-DE69-424D-9324-7A7779A95C7D}" type="presOf" srcId="{68E778E8-E275-42BC-BA75-66F7C9014D0B}" destId="{68BF4A07-E365-4A63-B3DC-31D68270DB28}" srcOrd="0" destOrd="0" presId="urn:microsoft.com/office/officeart/2005/8/layout/vProcess5"/>
    <dgm:cxn modelId="{DD5D0E64-735F-4587-A2C1-64A96A3B3EB7}" srcId="{68E778E8-E275-42BC-BA75-66F7C9014D0B}" destId="{8AA467A3-7EB6-40AF-8A86-B5354379BFE9}" srcOrd="1" destOrd="0" parTransId="{49280E3A-910F-47F6-A68B-2545B5AA3577}" sibTransId="{2A90E9DD-2103-4D3A-861B-261AF09203F5}"/>
    <dgm:cxn modelId="{BC80E36D-A17B-4868-AC5D-EEF7F54BB309}" srcId="{68E778E8-E275-42BC-BA75-66F7C9014D0B}" destId="{2EF2D01A-227E-42ED-8067-108FD7AFAF5A}" srcOrd="2" destOrd="0" parTransId="{14FE78AC-18A6-454E-80BD-E55DC7CDFA09}" sibTransId="{ED1E5ECF-C2CF-4AEE-858B-2367EA61F61A}"/>
    <dgm:cxn modelId="{CE3EA37F-7AC5-4B2B-B6F3-DC9F36BAABEC}" type="presOf" srcId="{8AA467A3-7EB6-40AF-8A86-B5354379BFE9}" destId="{ADA2D6F5-EC97-4D44-8513-8BF9217DE535}" srcOrd="0" destOrd="0" presId="urn:microsoft.com/office/officeart/2005/8/layout/vProcess5"/>
    <dgm:cxn modelId="{02FA24AD-F377-4033-9F5B-BF433122FAB3}" srcId="{68E778E8-E275-42BC-BA75-66F7C9014D0B}" destId="{193D984C-E6B3-412F-88BA-9653CBB2FF3D}" srcOrd="0" destOrd="0" parTransId="{A8D50648-F669-4B93-AC9E-8354E2C1B03D}" sibTransId="{292320E8-FBF6-4E36-B8BB-FF54E66F58A5}"/>
    <dgm:cxn modelId="{C2A054BB-921B-4234-AF8D-EABE0CEBDE35}" type="presOf" srcId="{193D984C-E6B3-412F-88BA-9653CBB2FF3D}" destId="{08479114-51C6-47AB-B1CF-B5C98C1C31C3}" srcOrd="0" destOrd="0" presId="urn:microsoft.com/office/officeart/2005/8/layout/vProcess5"/>
    <dgm:cxn modelId="{658A98C7-7902-4DD3-95EC-F2554602B422}" type="presOf" srcId="{8AA467A3-7EB6-40AF-8A86-B5354379BFE9}" destId="{6498C1EC-FDD8-4DDC-8696-882C6E68FD82}" srcOrd="1" destOrd="0" presId="urn:microsoft.com/office/officeart/2005/8/layout/vProcess5"/>
    <dgm:cxn modelId="{5DE27EC9-E910-4A82-A589-17371F358E02}" type="presOf" srcId="{2EF2D01A-227E-42ED-8067-108FD7AFAF5A}" destId="{D5BB1122-BA91-4E68-B5F7-A62EB8D9FCD4}" srcOrd="1" destOrd="0" presId="urn:microsoft.com/office/officeart/2005/8/layout/vProcess5"/>
    <dgm:cxn modelId="{C413E4DA-87F6-47F6-AA8F-F975041CF0B6}" type="presOf" srcId="{2EF2D01A-227E-42ED-8067-108FD7AFAF5A}" destId="{3A57637E-816B-4ED4-99AB-815EE7A6FA76}" srcOrd="0" destOrd="0" presId="urn:microsoft.com/office/officeart/2005/8/layout/vProcess5"/>
    <dgm:cxn modelId="{AC9689DE-EC8E-4ED0-81A3-6ECC45284AEE}" type="presParOf" srcId="{68BF4A07-E365-4A63-B3DC-31D68270DB28}" destId="{56637E9C-D597-44C5-8485-53D5EB277E58}" srcOrd="0" destOrd="0" presId="urn:microsoft.com/office/officeart/2005/8/layout/vProcess5"/>
    <dgm:cxn modelId="{1F0D9668-BC13-4D5E-B411-458E8712663E}" type="presParOf" srcId="{68BF4A07-E365-4A63-B3DC-31D68270DB28}" destId="{08479114-51C6-47AB-B1CF-B5C98C1C31C3}" srcOrd="1" destOrd="0" presId="urn:microsoft.com/office/officeart/2005/8/layout/vProcess5"/>
    <dgm:cxn modelId="{3802BE64-CB6E-4D13-B88A-CBC0D181CDE9}" type="presParOf" srcId="{68BF4A07-E365-4A63-B3DC-31D68270DB28}" destId="{ADA2D6F5-EC97-4D44-8513-8BF9217DE535}" srcOrd="2" destOrd="0" presId="urn:microsoft.com/office/officeart/2005/8/layout/vProcess5"/>
    <dgm:cxn modelId="{0B3FF904-BEE5-4C88-A341-4A0BC13FFF82}" type="presParOf" srcId="{68BF4A07-E365-4A63-B3DC-31D68270DB28}" destId="{3A57637E-816B-4ED4-99AB-815EE7A6FA76}" srcOrd="3" destOrd="0" presId="urn:microsoft.com/office/officeart/2005/8/layout/vProcess5"/>
    <dgm:cxn modelId="{AEAFDCEE-C3E9-4291-84CC-308D945A3C3A}" type="presParOf" srcId="{68BF4A07-E365-4A63-B3DC-31D68270DB28}" destId="{E3943B63-0DD0-4C7A-AF9D-23FC75B8A30C}" srcOrd="4" destOrd="0" presId="urn:microsoft.com/office/officeart/2005/8/layout/vProcess5"/>
    <dgm:cxn modelId="{19390C86-A215-4C2E-BB6E-6A90AA42EC40}" type="presParOf" srcId="{68BF4A07-E365-4A63-B3DC-31D68270DB28}" destId="{03F102D0-3C1F-481F-ADCE-930D7BEA22C3}" srcOrd="5" destOrd="0" presId="urn:microsoft.com/office/officeart/2005/8/layout/vProcess5"/>
    <dgm:cxn modelId="{135D80C3-5761-4FF5-95B1-A807923C086F}" type="presParOf" srcId="{68BF4A07-E365-4A63-B3DC-31D68270DB28}" destId="{15698E36-E075-45D1-A429-7AE2EC0E162C}" srcOrd="6" destOrd="0" presId="urn:microsoft.com/office/officeart/2005/8/layout/vProcess5"/>
    <dgm:cxn modelId="{C01FAFAE-DCC7-4BC5-8A6B-E938043C2757}" type="presParOf" srcId="{68BF4A07-E365-4A63-B3DC-31D68270DB28}" destId="{6498C1EC-FDD8-4DDC-8696-882C6E68FD82}" srcOrd="7" destOrd="0" presId="urn:microsoft.com/office/officeart/2005/8/layout/vProcess5"/>
    <dgm:cxn modelId="{B96A1C61-181D-4269-9152-3CF08FE73006}" type="presParOf" srcId="{68BF4A07-E365-4A63-B3DC-31D68270DB28}" destId="{D5BB1122-BA91-4E68-B5F7-A62EB8D9FCD4}"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E84A433-5B1C-4F79-BC66-6651645E7091}" type="doc">
      <dgm:prSet loTypeId="urn:microsoft.com/office/officeart/2005/8/layout/list1#4" loCatId="list" qsTypeId="urn:microsoft.com/office/officeart/2005/8/quickstyle/simple1#12" qsCatId="simple" csTypeId="urn:microsoft.com/office/officeart/2005/8/colors/accent0_3#7" csCatId="mainScheme" phldr="1"/>
      <dgm:spPr/>
      <dgm:t>
        <a:bodyPr/>
        <a:lstStyle/>
        <a:p>
          <a:endParaRPr lang="zh-CN" altLang="en-US"/>
        </a:p>
      </dgm:t>
    </dgm:pt>
    <dgm:pt modelId="{FF5C954D-BCCA-4B7E-A030-BBE01DF73DA1}">
      <dgm:prSet phldrT="[文本]"/>
      <dgm:spPr/>
      <dgm:t>
        <a:bodyPr/>
        <a:lstStyle/>
        <a:p>
          <a:r>
            <a:rPr lang="zh-CN" altLang="en-US" dirty="0">
              <a:latin typeface="微软雅黑" panose="020B0503020204020204" pitchFamily="34" charset="-122"/>
              <a:ea typeface="微软雅黑" panose="020B0503020204020204" pitchFamily="34" charset="-122"/>
            </a:rPr>
            <a:t>“十三五”国家重点研发计划</a:t>
          </a:r>
        </a:p>
      </dgm:t>
    </dgm:pt>
    <dgm:pt modelId="{86BECE05-7F99-45D2-A49D-C27673F42C72}" type="parTrans" cxnId="{E7D62692-0806-40B5-BEA3-7544A7159FA8}">
      <dgm:prSet/>
      <dgm:spPr/>
      <dgm:t>
        <a:bodyPr/>
        <a:lstStyle/>
        <a:p>
          <a:endParaRPr lang="zh-CN" altLang="en-US">
            <a:latin typeface="微软雅黑" panose="020B0503020204020204" pitchFamily="34" charset="-122"/>
            <a:ea typeface="微软雅黑" panose="020B0503020204020204" pitchFamily="34" charset="-122"/>
          </a:endParaRPr>
        </a:p>
      </dgm:t>
    </dgm:pt>
    <dgm:pt modelId="{C79EEB88-C1D1-4F3E-88F7-2E08148C27E5}" type="sibTrans" cxnId="{E7D62692-0806-40B5-BEA3-7544A7159FA8}">
      <dgm:prSet/>
      <dgm:spPr/>
      <dgm:t>
        <a:bodyPr/>
        <a:lstStyle/>
        <a:p>
          <a:endParaRPr lang="zh-CN" altLang="en-US">
            <a:latin typeface="微软雅黑" panose="020B0503020204020204" pitchFamily="34" charset="-122"/>
            <a:ea typeface="微软雅黑" panose="020B0503020204020204" pitchFamily="34" charset="-122"/>
          </a:endParaRPr>
        </a:p>
      </dgm:t>
    </dgm:pt>
    <dgm:pt modelId="{460BE0ED-07B7-4775-9106-7CCB2B05D33C}">
      <dgm:prSet/>
      <dgm:spPr/>
      <dgm:t>
        <a:bodyPr/>
        <a:lstStyle/>
        <a:p>
          <a:r>
            <a:rPr lang="zh-CN" altLang="en-US" dirty="0">
              <a:latin typeface="微软雅黑" panose="020B0503020204020204" pitchFamily="34" charset="-122"/>
              <a:ea typeface="微软雅黑" panose="020B0503020204020204" pitchFamily="34" charset="-122"/>
            </a:rPr>
            <a:t> 残疾人与失能和半失能老年人康复辅助器具评估与适配体系研究与应用示范 ，</a:t>
          </a:r>
          <a:r>
            <a:rPr lang="en-US" altLang="zh-CN" dirty="0">
              <a:latin typeface="微软雅黑" panose="020B0503020204020204" pitchFamily="34" charset="-122"/>
              <a:ea typeface="微软雅黑" panose="020B0503020204020204" pitchFamily="34" charset="-122"/>
            </a:rPr>
            <a:t>2018-2022</a:t>
          </a:r>
          <a:endParaRPr lang="zh-CN" altLang="en-US" dirty="0">
            <a:latin typeface="微软雅黑" panose="020B0503020204020204" pitchFamily="34" charset="-122"/>
            <a:ea typeface="微软雅黑" panose="020B0503020204020204" pitchFamily="34" charset="-122"/>
          </a:endParaRPr>
        </a:p>
      </dgm:t>
    </dgm:pt>
    <dgm:pt modelId="{262C048B-76AA-4558-AA60-9A33A21165A8}" type="parTrans" cxnId="{52C2DA73-5673-4680-9F39-C19FDAC4BF9C}">
      <dgm:prSet/>
      <dgm:spPr/>
      <dgm:t>
        <a:bodyPr/>
        <a:lstStyle/>
        <a:p>
          <a:endParaRPr lang="zh-CN" altLang="en-US"/>
        </a:p>
      </dgm:t>
    </dgm:pt>
    <dgm:pt modelId="{46C6C90E-5832-42EB-A190-528CF7D397A6}" type="sibTrans" cxnId="{52C2DA73-5673-4680-9F39-C19FDAC4BF9C}">
      <dgm:prSet/>
      <dgm:spPr/>
      <dgm:t>
        <a:bodyPr/>
        <a:lstStyle/>
        <a:p>
          <a:endParaRPr lang="zh-CN" altLang="en-US"/>
        </a:p>
      </dgm:t>
    </dgm:pt>
    <dgm:pt modelId="{8795CB42-4C42-4BD6-911A-3FC1D674E620}">
      <dgm:prSet/>
      <dgm:spPr/>
      <dgm:t>
        <a:bodyPr/>
        <a:lstStyle/>
        <a:p>
          <a:r>
            <a:rPr lang="zh-CN" altLang="en-US" dirty="0">
              <a:latin typeface="微软雅黑" panose="020B0503020204020204" pitchFamily="34" charset="-122"/>
              <a:ea typeface="微软雅黑" panose="020B0503020204020204" pitchFamily="34" charset="-122"/>
            </a:rPr>
            <a:t>“十四五”国家重点研发计划</a:t>
          </a:r>
        </a:p>
      </dgm:t>
    </dgm:pt>
    <dgm:pt modelId="{9596C975-BDD4-4E1E-9851-741335752E55}" type="parTrans" cxnId="{F7D385CC-B4B7-4DA1-8C1D-C4320BA290A1}">
      <dgm:prSet/>
      <dgm:spPr/>
      <dgm:t>
        <a:bodyPr/>
        <a:lstStyle/>
        <a:p>
          <a:endParaRPr lang="zh-CN" altLang="en-US"/>
        </a:p>
      </dgm:t>
    </dgm:pt>
    <dgm:pt modelId="{08223F76-1C62-479B-9455-D6CFF5D92407}" type="sibTrans" cxnId="{F7D385CC-B4B7-4DA1-8C1D-C4320BA290A1}">
      <dgm:prSet/>
      <dgm:spPr/>
      <dgm:t>
        <a:bodyPr/>
        <a:lstStyle/>
        <a:p>
          <a:endParaRPr lang="zh-CN" altLang="en-US"/>
        </a:p>
      </dgm:t>
    </dgm:pt>
    <dgm:pt modelId="{A1099BA5-4883-41B7-9C85-19571BAC5B6D}">
      <dgm:prSet/>
      <dgm:spPr/>
      <dgm:t>
        <a:bodyPr/>
        <a:lstStyle/>
        <a:p>
          <a:r>
            <a:rPr lang="zh-CN" altLang="en-US" dirty="0">
              <a:latin typeface="微软雅黑" panose="020B0503020204020204" pitchFamily="34" charset="-122"/>
              <a:ea typeface="微软雅黑" panose="020B0503020204020204" pitchFamily="34" charset="-122"/>
            </a:rPr>
            <a:t> 多模式多语言跨境电商平台研发与应用示范，</a:t>
          </a:r>
          <a:r>
            <a:rPr lang="en-US" altLang="zh-CN" dirty="0">
              <a:latin typeface="微软雅黑" panose="020B0503020204020204" pitchFamily="34" charset="-122"/>
              <a:ea typeface="微软雅黑" panose="020B0503020204020204" pitchFamily="34" charset="-122"/>
            </a:rPr>
            <a:t>2019-2022</a:t>
          </a:r>
          <a:endParaRPr lang="zh-CN" altLang="en-US" dirty="0">
            <a:latin typeface="微软雅黑" panose="020B0503020204020204" pitchFamily="34" charset="-122"/>
            <a:ea typeface="微软雅黑" panose="020B0503020204020204" pitchFamily="34" charset="-122"/>
          </a:endParaRPr>
        </a:p>
      </dgm:t>
    </dgm:pt>
    <dgm:pt modelId="{C774B0E6-8ED5-41D6-9A75-E722812C9BC0}" type="parTrans" cxnId="{B7B1B6D2-AEED-4B71-90DE-88842A4E2350}">
      <dgm:prSet/>
      <dgm:spPr/>
      <dgm:t>
        <a:bodyPr/>
        <a:lstStyle/>
        <a:p>
          <a:endParaRPr lang="zh-CN" altLang="en-US"/>
        </a:p>
      </dgm:t>
    </dgm:pt>
    <dgm:pt modelId="{E01301FD-4DAA-4080-997B-B1BD04685BB2}" type="sibTrans" cxnId="{B7B1B6D2-AEED-4B71-90DE-88842A4E2350}">
      <dgm:prSet/>
      <dgm:spPr/>
      <dgm:t>
        <a:bodyPr/>
        <a:lstStyle/>
        <a:p>
          <a:endParaRPr lang="zh-CN" altLang="en-US"/>
        </a:p>
      </dgm:t>
    </dgm:pt>
    <dgm:pt modelId="{84B21F89-E0AB-4D6C-AFEA-33135DFDE576}">
      <dgm:prSet/>
      <dgm:spPr/>
      <dgm:t>
        <a:bodyPr/>
        <a:lstStyle/>
        <a:p>
          <a:r>
            <a:rPr lang="zh-CN" altLang="en-US" dirty="0">
              <a:latin typeface="微软雅黑" panose="020B0503020204020204" pitchFamily="34" charset="-122"/>
              <a:ea typeface="微软雅黑" panose="020B0503020204020204" pitchFamily="34" charset="-122"/>
            </a:rPr>
            <a:t> 北京冬奥会“一个</a:t>
          </a:r>
          <a:r>
            <a:rPr lang="en-US" altLang="en-US" dirty="0">
              <a:latin typeface="微软雅黑" panose="020B0503020204020204" pitchFamily="34" charset="-122"/>
              <a:ea typeface="微软雅黑" panose="020B0503020204020204" pitchFamily="34" charset="-122"/>
            </a:rPr>
            <a:t>APP”</a:t>
          </a:r>
          <a:r>
            <a:rPr lang="zh-CN" altLang="en-US" dirty="0">
              <a:latin typeface="微软雅黑" panose="020B0503020204020204" pitchFamily="34" charset="-122"/>
              <a:ea typeface="微软雅黑" panose="020B0503020204020204" pitchFamily="34" charset="-122"/>
            </a:rPr>
            <a:t>关键技术研究及应用，</a:t>
          </a:r>
          <a:r>
            <a:rPr lang="en-US" altLang="zh-CN" dirty="0">
              <a:latin typeface="微软雅黑" panose="020B0503020204020204" pitchFamily="34" charset="-122"/>
              <a:ea typeface="微软雅黑" panose="020B0503020204020204" pitchFamily="34" charset="-122"/>
            </a:rPr>
            <a:t>2019-2022</a:t>
          </a:r>
          <a:endParaRPr lang="zh-CN" altLang="en-US" dirty="0">
            <a:latin typeface="微软雅黑" panose="020B0503020204020204" pitchFamily="34" charset="-122"/>
            <a:ea typeface="微软雅黑" panose="020B0503020204020204" pitchFamily="34" charset="-122"/>
          </a:endParaRPr>
        </a:p>
      </dgm:t>
    </dgm:pt>
    <dgm:pt modelId="{8BF634E8-E200-426A-9B3E-F83468B96615}" type="parTrans" cxnId="{EDEAEBF7-DE62-4AC3-BDC4-9E202382214A}">
      <dgm:prSet/>
      <dgm:spPr/>
      <dgm:t>
        <a:bodyPr/>
        <a:lstStyle/>
        <a:p>
          <a:endParaRPr lang="zh-CN" altLang="en-US"/>
        </a:p>
      </dgm:t>
    </dgm:pt>
    <dgm:pt modelId="{0B753ED1-A3BD-46D5-A540-B4462459EF3F}" type="sibTrans" cxnId="{EDEAEBF7-DE62-4AC3-BDC4-9E202382214A}">
      <dgm:prSet/>
      <dgm:spPr/>
      <dgm:t>
        <a:bodyPr/>
        <a:lstStyle/>
        <a:p>
          <a:endParaRPr lang="zh-CN" altLang="en-US"/>
        </a:p>
      </dgm:t>
    </dgm:pt>
    <dgm:pt modelId="{227C5EF3-C5DE-420E-AD6F-8CB549284ED9}">
      <dgm:prSet/>
      <dgm:spPr/>
      <dgm:t>
        <a:bodyPr/>
        <a:lstStyle/>
        <a:p>
          <a:r>
            <a:rPr lang="zh-CN" altLang="en-US" dirty="0">
              <a:latin typeface="微软雅黑" panose="020B0503020204020204" pitchFamily="34" charset="-122"/>
              <a:ea typeface="微软雅黑" panose="020B0503020204020204" pitchFamily="34" charset="-122"/>
            </a:rPr>
            <a:t> 特殊人群的无障碍协助疏导设备与系统研制及应用示范，</a:t>
          </a:r>
          <a:r>
            <a:rPr lang="en-US" altLang="zh-CN" dirty="0">
              <a:latin typeface="微软雅黑" panose="020B0503020204020204" pitchFamily="34" charset="-122"/>
              <a:ea typeface="微软雅黑" panose="020B0503020204020204" pitchFamily="34" charset="-122"/>
            </a:rPr>
            <a:t>2020-2022</a:t>
          </a:r>
          <a:endParaRPr lang="zh-CN" altLang="en-US" dirty="0">
            <a:latin typeface="微软雅黑" panose="020B0503020204020204" pitchFamily="34" charset="-122"/>
            <a:ea typeface="微软雅黑" panose="020B0503020204020204" pitchFamily="34" charset="-122"/>
          </a:endParaRPr>
        </a:p>
      </dgm:t>
    </dgm:pt>
    <dgm:pt modelId="{684E046C-B4D6-48A9-9BCB-9E1BBA421B12}" type="parTrans" cxnId="{7933DF31-746F-422D-A656-AF87A166866D}">
      <dgm:prSet/>
      <dgm:spPr/>
      <dgm:t>
        <a:bodyPr/>
        <a:lstStyle/>
        <a:p>
          <a:endParaRPr lang="zh-CN" altLang="en-US"/>
        </a:p>
      </dgm:t>
    </dgm:pt>
    <dgm:pt modelId="{98EB86D4-CC22-4E30-B259-1892F94CCAE9}" type="sibTrans" cxnId="{7933DF31-746F-422D-A656-AF87A166866D}">
      <dgm:prSet/>
      <dgm:spPr/>
      <dgm:t>
        <a:bodyPr/>
        <a:lstStyle/>
        <a:p>
          <a:endParaRPr lang="zh-CN" altLang="en-US"/>
        </a:p>
      </dgm:t>
    </dgm:pt>
    <dgm:pt modelId="{BD8F7BCD-3D1F-491E-84F3-521985E0186E}" type="pres">
      <dgm:prSet presAssocID="{BE84A433-5B1C-4F79-BC66-6651645E7091}" presName="linear" presStyleCnt="0">
        <dgm:presLayoutVars>
          <dgm:dir/>
          <dgm:animLvl val="lvl"/>
          <dgm:resizeHandles val="exact"/>
        </dgm:presLayoutVars>
      </dgm:prSet>
      <dgm:spPr/>
    </dgm:pt>
    <dgm:pt modelId="{88125F98-0D84-4B7B-9897-670E9AC1D148}" type="pres">
      <dgm:prSet presAssocID="{FF5C954D-BCCA-4B7E-A030-BBE01DF73DA1}" presName="parentLin" presStyleCnt="0"/>
      <dgm:spPr/>
    </dgm:pt>
    <dgm:pt modelId="{195AB526-84BD-4481-AEEA-152C909152EA}" type="pres">
      <dgm:prSet presAssocID="{FF5C954D-BCCA-4B7E-A030-BBE01DF73DA1}" presName="parentLeftMargin" presStyleLbl="node1" presStyleIdx="0" presStyleCnt="2"/>
      <dgm:spPr/>
    </dgm:pt>
    <dgm:pt modelId="{1F7CDE57-ECA3-413B-A8E0-73FD8CC4A4EA}" type="pres">
      <dgm:prSet presAssocID="{FF5C954D-BCCA-4B7E-A030-BBE01DF73DA1}" presName="parentText" presStyleLbl="node1" presStyleIdx="0" presStyleCnt="2">
        <dgm:presLayoutVars>
          <dgm:chMax val="0"/>
          <dgm:bulletEnabled val="1"/>
        </dgm:presLayoutVars>
      </dgm:prSet>
      <dgm:spPr/>
    </dgm:pt>
    <dgm:pt modelId="{2FCEE5A4-F532-4422-AEA4-188691C03797}" type="pres">
      <dgm:prSet presAssocID="{FF5C954D-BCCA-4B7E-A030-BBE01DF73DA1}" presName="negativeSpace" presStyleCnt="0"/>
      <dgm:spPr/>
    </dgm:pt>
    <dgm:pt modelId="{5FDA507D-5331-4C73-8121-E77BEEC257E4}" type="pres">
      <dgm:prSet presAssocID="{FF5C954D-BCCA-4B7E-A030-BBE01DF73DA1}" presName="childText" presStyleLbl="conFgAcc1" presStyleIdx="0" presStyleCnt="2">
        <dgm:presLayoutVars>
          <dgm:bulletEnabled val="1"/>
        </dgm:presLayoutVars>
      </dgm:prSet>
      <dgm:spPr/>
    </dgm:pt>
    <dgm:pt modelId="{7A506089-3ADB-42FD-A896-072C828DB256}" type="pres">
      <dgm:prSet presAssocID="{C79EEB88-C1D1-4F3E-88F7-2E08148C27E5}" presName="spaceBetweenRectangles" presStyleCnt="0"/>
      <dgm:spPr/>
    </dgm:pt>
    <dgm:pt modelId="{E03E01E3-65FF-4982-856C-C16A4C5CEC5B}" type="pres">
      <dgm:prSet presAssocID="{8795CB42-4C42-4BD6-911A-3FC1D674E620}" presName="parentLin" presStyleCnt="0"/>
      <dgm:spPr/>
    </dgm:pt>
    <dgm:pt modelId="{7D319A9B-E86A-45DA-B1C3-8B66D2623C9C}" type="pres">
      <dgm:prSet presAssocID="{8795CB42-4C42-4BD6-911A-3FC1D674E620}" presName="parentLeftMargin" presStyleLbl="node1" presStyleIdx="0" presStyleCnt="2"/>
      <dgm:spPr/>
    </dgm:pt>
    <dgm:pt modelId="{FCE3ED09-5698-4178-AFF4-E49041D2D19A}" type="pres">
      <dgm:prSet presAssocID="{8795CB42-4C42-4BD6-911A-3FC1D674E620}" presName="parentText" presStyleLbl="node1" presStyleIdx="1" presStyleCnt="2">
        <dgm:presLayoutVars>
          <dgm:chMax val="0"/>
          <dgm:bulletEnabled val="1"/>
        </dgm:presLayoutVars>
      </dgm:prSet>
      <dgm:spPr/>
    </dgm:pt>
    <dgm:pt modelId="{54637D2C-E6F0-4F04-A658-508B47E4DE24}" type="pres">
      <dgm:prSet presAssocID="{8795CB42-4C42-4BD6-911A-3FC1D674E620}" presName="negativeSpace" presStyleCnt="0"/>
      <dgm:spPr/>
    </dgm:pt>
    <dgm:pt modelId="{6737674C-A505-4846-8CBC-5ECB1FB5CB2D}" type="pres">
      <dgm:prSet presAssocID="{8795CB42-4C42-4BD6-911A-3FC1D674E620}" presName="childText" presStyleLbl="conFgAcc1" presStyleIdx="1" presStyleCnt="2">
        <dgm:presLayoutVars>
          <dgm:bulletEnabled val="1"/>
        </dgm:presLayoutVars>
      </dgm:prSet>
      <dgm:spPr/>
    </dgm:pt>
  </dgm:ptLst>
  <dgm:cxnLst>
    <dgm:cxn modelId="{7933DF31-746F-422D-A656-AF87A166866D}" srcId="{8795CB42-4C42-4BD6-911A-3FC1D674E620}" destId="{227C5EF3-C5DE-420E-AD6F-8CB549284ED9}" srcOrd="2" destOrd="0" parTransId="{684E046C-B4D6-48A9-9BCB-9E1BBA421B12}" sibTransId="{98EB86D4-CC22-4E30-B259-1892F94CCAE9}"/>
    <dgm:cxn modelId="{2C33483A-0FBA-4CBF-AC72-62B0E70236E6}" type="presOf" srcId="{460BE0ED-07B7-4775-9106-7CCB2B05D33C}" destId="{5FDA507D-5331-4C73-8121-E77BEEC257E4}" srcOrd="0" destOrd="0" presId="urn:microsoft.com/office/officeart/2005/8/layout/list1#4"/>
    <dgm:cxn modelId="{A558CC4E-DDF8-48A3-BA2E-C1E459389C64}" type="presOf" srcId="{BE84A433-5B1C-4F79-BC66-6651645E7091}" destId="{BD8F7BCD-3D1F-491E-84F3-521985E0186E}" srcOrd="0" destOrd="0" presId="urn:microsoft.com/office/officeart/2005/8/layout/list1#4"/>
    <dgm:cxn modelId="{09B4784F-63F2-44CB-A4C9-4991CEFA9094}" type="presOf" srcId="{8795CB42-4C42-4BD6-911A-3FC1D674E620}" destId="{FCE3ED09-5698-4178-AFF4-E49041D2D19A}" srcOrd="1" destOrd="0" presId="urn:microsoft.com/office/officeart/2005/8/layout/list1#4"/>
    <dgm:cxn modelId="{DCF6D754-2409-48EA-BE3F-77B8B174385E}" type="presOf" srcId="{84B21F89-E0AB-4D6C-AFEA-33135DFDE576}" destId="{6737674C-A505-4846-8CBC-5ECB1FB5CB2D}" srcOrd="0" destOrd="1" presId="urn:microsoft.com/office/officeart/2005/8/layout/list1#4"/>
    <dgm:cxn modelId="{52C2DA73-5673-4680-9F39-C19FDAC4BF9C}" srcId="{FF5C954D-BCCA-4B7E-A030-BBE01DF73DA1}" destId="{460BE0ED-07B7-4775-9106-7CCB2B05D33C}" srcOrd="0" destOrd="0" parTransId="{262C048B-76AA-4558-AA60-9A33A21165A8}" sibTransId="{46C6C90E-5832-42EB-A190-528CF7D397A6}"/>
    <dgm:cxn modelId="{36B03A79-0F13-44DA-930A-561E15EE03F6}" type="presOf" srcId="{A1099BA5-4883-41B7-9C85-19571BAC5B6D}" destId="{6737674C-A505-4846-8CBC-5ECB1FB5CB2D}" srcOrd="0" destOrd="0" presId="urn:microsoft.com/office/officeart/2005/8/layout/list1#4"/>
    <dgm:cxn modelId="{E7D62692-0806-40B5-BEA3-7544A7159FA8}" srcId="{BE84A433-5B1C-4F79-BC66-6651645E7091}" destId="{FF5C954D-BCCA-4B7E-A030-BBE01DF73DA1}" srcOrd="0" destOrd="0" parTransId="{86BECE05-7F99-45D2-A49D-C27673F42C72}" sibTransId="{C79EEB88-C1D1-4F3E-88F7-2E08148C27E5}"/>
    <dgm:cxn modelId="{6821AB9F-19C2-45F9-8AE4-8C8AB50051A9}" type="presOf" srcId="{FF5C954D-BCCA-4B7E-A030-BBE01DF73DA1}" destId="{1F7CDE57-ECA3-413B-A8E0-73FD8CC4A4EA}" srcOrd="1" destOrd="0" presId="urn:microsoft.com/office/officeart/2005/8/layout/list1#4"/>
    <dgm:cxn modelId="{3ED789A2-A168-4F31-BA11-5294C6BF9815}" type="presOf" srcId="{227C5EF3-C5DE-420E-AD6F-8CB549284ED9}" destId="{6737674C-A505-4846-8CBC-5ECB1FB5CB2D}" srcOrd="0" destOrd="2" presId="urn:microsoft.com/office/officeart/2005/8/layout/list1#4"/>
    <dgm:cxn modelId="{5D2C01C1-B170-4A0F-8605-936D3B48D2DC}" type="presOf" srcId="{8795CB42-4C42-4BD6-911A-3FC1D674E620}" destId="{7D319A9B-E86A-45DA-B1C3-8B66D2623C9C}" srcOrd="0" destOrd="0" presId="urn:microsoft.com/office/officeart/2005/8/layout/list1#4"/>
    <dgm:cxn modelId="{F7D385CC-B4B7-4DA1-8C1D-C4320BA290A1}" srcId="{BE84A433-5B1C-4F79-BC66-6651645E7091}" destId="{8795CB42-4C42-4BD6-911A-3FC1D674E620}" srcOrd="1" destOrd="0" parTransId="{9596C975-BDD4-4E1E-9851-741335752E55}" sibTransId="{08223F76-1C62-479B-9455-D6CFF5D92407}"/>
    <dgm:cxn modelId="{B7B1B6D2-AEED-4B71-90DE-88842A4E2350}" srcId="{8795CB42-4C42-4BD6-911A-3FC1D674E620}" destId="{A1099BA5-4883-41B7-9C85-19571BAC5B6D}" srcOrd="0" destOrd="0" parTransId="{C774B0E6-8ED5-41D6-9A75-E722812C9BC0}" sibTransId="{E01301FD-4DAA-4080-997B-B1BD04685BB2}"/>
    <dgm:cxn modelId="{C3A466DE-9D32-40DC-9850-B685EA6FADE4}" type="presOf" srcId="{FF5C954D-BCCA-4B7E-A030-BBE01DF73DA1}" destId="{195AB526-84BD-4481-AEEA-152C909152EA}" srcOrd="0" destOrd="0" presId="urn:microsoft.com/office/officeart/2005/8/layout/list1#4"/>
    <dgm:cxn modelId="{EDEAEBF7-DE62-4AC3-BDC4-9E202382214A}" srcId="{8795CB42-4C42-4BD6-911A-3FC1D674E620}" destId="{84B21F89-E0AB-4D6C-AFEA-33135DFDE576}" srcOrd="1" destOrd="0" parTransId="{8BF634E8-E200-426A-9B3E-F83468B96615}" sibTransId="{0B753ED1-A3BD-46D5-A540-B4462459EF3F}"/>
    <dgm:cxn modelId="{FF9B5D78-AB1F-4F4F-A898-AC9BA150FFE7}" type="presParOf" srcId="{BD8F7BCD-3D1F-491E-84F3-521985E0186E}" destId="{88125F98-0D84-4B7B-9897-670E9AC1D148}" srcOrd="0" destOrd="0" presId="urn:microsoft.com/office/officeart/2005/8/layout/list1#4"/>
    <dgm:cxn modelId="{B7F32C4D-0C2B-45E4-BED2-877F0CF8C275}" type="presParOf" srcId="{88125F98-0D84-4B7B-9897-670E9AC1D148}" destId="{195AB526-84BD-4481-AEEA-152C909152EA}" srcOrd="0" destOrd="0" presId="urn:microsoft.com/office/officeart/2005/8/layout/list1#4"/>
    <dgm:cxn modelId="{6DBF0A41-2C9E-4337-A4B4-CB76A2F03899}" type="presParOf" srcId="{88125F98-0D84-4B7B-9897-670E9AC1D148}" destId="{1F7CDE57-ECA3-413B-A8E0-73FD8CC4A4EA}" srcOrd="1" destOrd="0" presId="urn:microsoft.com/office/officeart/2005/8/layout/list1#4"/>
    <dgm:cxn modelId="{10DFF883-1BCB-4EA0-AE17-01C92B7A7843}" type="presParOf" srcId="{BD8F7BCD-3D1F-491E-84F3-521985E0186E}" destId="{2FCEE5A4-F532-4422-AEA4-188691C03797}" srcOrd="1" destOrd="0" presId="urn:microsoft.com/office/officeart/2005/8/layout/list1#4"/>
    <dgm:cxn modelId="{40E4BA89-C7C7-4232-995A-F8BDC9D0A25F}" type="presParOf" srcId="{BD8F7BCD-3D1F-491E-84F3-521985E0186E}" destId="{5FDA507D-5331-4C73-8121-E77BEEC257E4}" srcOrd="2" destOrd="0" presId="urn:microsoft.com/office/officeart/2005/8/layout/list1#4"/>
    <dgm:cxn modelId="{3153FCE3-231A-4A75-92EB-56BD85741A33}" type="presParOf" srcId="{BD8F7BCD-3D1F-491E-84F3-521985E0186E}" destId="{7A506089-3ADB-42FD-A896-072C828DB256}" srcOrd="3" destOrd="0" presId="urn:microsoft.com/office/officeart/2005/8/layout/list1#4"/>
    <dgm:cxn modelId="{80248F4A-99C2-4DA9-BAC1-073393A014B1}" type="presParOf" srcId="{BD8F7BCD-3D1F-491E-84F3-521985E0186E}" destId="{E03E01E3-65FF-4982-856C-C16A4C5CEC5B}" srcOrd="4" destOrd="0" presId="urn:microsoft.com/office/officeart/2005/8/layout/list1#4"/>
    <dgm:cxn modelId="{6EEA08BA-0ECE-4DBF-99E4-B6A81221FBA4}" type="presParOf" srcId="{E03E01E3-65FF-4982-856C-C16A4C5CEC5B}" destId="{7D319A9B-E86A-45DA-B1C3-8B66D2623C9C}" srcOrd="0" destOrd="0" presId="urn:microsoft.com/office/officeart/2005/8/layout/list1#4"/>
    <dgm:cxn modelId="{2605E1A7-08FC-4BBB-8205-7F7677C72FB2}" type="presParOf" srcId="{E03E01E3-65FF-4982-856C-C16A4C5CEC5B}" destId="{FCE3ED09-5698-4178-AFF4-E49041D2D19A}" srcOrd="1" destOrd="0" presId="urn:microsoft.com/office/officeart/2005/8/layout/list1#4"/>
    <dgm:cxn modelId="{49C7E733-5D44-42F0-A0A4-248E36E17E1F}" type="presParOf" srcId="{BD8F7BCD-3D1F-491E-84F3-521985E0186E}" destId="{54637D2C-E6F0-4F04-A658-508B47E4DE24}" srcOrd="5" destOrd="0" presId="urn:microsoft.com/office/officeart/2005/8/layout/list1#4"/>
    <dgm:cxn modelId="{D2CDB348-4280-4F95-B0D2-E2E41DFEC83A}" type="presParOf" srcId="{BD8F7BCD-3D1F-491E-84F3-521985E0186E}" destId="{6737674C-A505-4846-8CBC-5ECB1FB5CB2D}" srcOrd="6" destOrd="0" presId="urn:microsoft.com/office/officeart/2005/8/layout/list1#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DA09B04-AD9E-4281-A15C-223A31CFB634}" type="doc">
      <dgm:prSet loTypeId="urn:microsoft.com/office/officeart/2008/layout/VerticalCurvedList#2" loCatId="list" qsTypeId="urn:microsoft.com/office/officeart/2005/8/quickstyle/simple1#5" qsCatId="simple" csTypeId="urn:microsoft.com/office/officeart/2005/8/colors/accent1_2#4" csCatId="accent1" phldr="1"/>
      <dgm:spPr/>
      <dgm:t>
        <a:bodyPr/>
        <a:lstStyle/>
        <a:p>
          <a:endParaRPr lang="zh-CN" altLang="en-US"/>
        </a:p>
      </dgm:t>
    </dgm:pt>
    <dgm:pt modelId="{35F15620-021A-43AF-AEB0-C92C66946183}">
      <dgm:prSet phldrT="[文本]" custT="1"/>
      <dgm:spPr>
        <a:solidFill>
          <a:srgbClr val="002060"/>
        </a:solidFill>
        <a:ln w="12700" cap="flat" cmpd="sng" algn="ctr">
          <a:solidFill>
            <a:prstClr val="white">
              <a:hueOff val="0"/>
              <a:satOff val="0"/>
              <a:lumOff val="0"/>
              <a:alphaOff val="0"/>
            </a:prstClr>
          </a:solidFill>
          <a:prstDash val="solid"/>
          <a:miter lim="800000"/>
        </a:ln>
        <a:effectLst/>
      </dgm:spPr>
      <dgm:t>
        <a:bodyPr spcFirstLastPara="0" vert="horz" wrap="square" lIns="403354" tIns="50800" rIns="50800" bIns="50800" numCol="1" spcCol="1270" anchor="ctr" anchorCtr="0"/>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我国信息无障碍发展的概况</a:t>
          </a:r>
        </a:p>
      </dgm:t>
    </dgm:pt>
    <dgm:pt modelId="{4F37EDEC-9379-429C-A4B6-D931854D41C0}" type="parTrans" cxnId="{1E34EB37-D3CE-4303-8EA0-0A569C1A2A81}">
      <dgm:prSet/>
      <dgm:spPr/>
      <dgm:t>
        <a:bodyPr/>
        <a:lstStyle/>
        <a:p>
          <a:endParaRPr lang="zh-CN" altLang="en-US">
            <a:latin typeface="Microsoft YaHei" panose="020B0503020204020204" pitchFamily="34" charset="-122"/>
            <a:ea typeface="Microsoft YaHei" panose="020B0503020204020204" pitchFamily="34" charset="-122"/>
          </a:endParaRPr>
        </a:p>
      </dgm:t>
    </dgm:pt>
    <dgm:pt modelId="{E97DC548-D2DE-4B5F-BBA2-74B77F967E9A}" type="sibTrans" cxnId="{1E34EB37-D3CE-4303-8EA0-0A569C1A2A81}">
      <dgm:prSet/>
      <dgm:spPr/>
      <dgm:t>
        <a:bodyPr/>
        <a:lstStyle/>
        <a:p>
          <a:endParaRPr lang="zh-CN" altLang="en-US">
            <a:latin typeface="Microsoft YaHei" panose="020B0503020204020204" pitchFamily="34" charset="-122"/>
            <a:ea typeface="Microsoft YaHei" panose="020B0503020204020204" pitchFamily="34" charset="-122"/>
          </a:endParaRPr>
        </a:p>
      </dgm:t>
    </dgm:pt>
    <dgm:pt modelId="{A4E74D65-0839-4B54-A080-619E542ECCA6}">
      <dgm:prSet phldrT="[文本]" custT="1"/>
      <dgm:spPr>
        <a:solidFill>
          <a:srgbClr val="606060"/>
        </a:solidFill>
        <a:ln w="12700" cap="flat" cmpd="sng" algn="ctr">
          <a:solidFill>
            <a:prstClr val="white">
              <a:hueOff val="0"/>
              <a:satOff val="0"/>
              <a:lumOff val="0"/>
              <a:alphaOff val="0"/>
            </a:prstClr>
          </a:solidFill>
          <a:prstDash val="solid"/>
          <a:miter lim="800000"/>
        </a:ln>
        <a:effectLst/>
      </dgm:spPr>
      <dgm:t>
        <a:bodyPr spcFirstLastPara="0" vert="horz" wrap="square" lIns="403354" tIns="50800" rIns="50800" bIns="50800" numCol="1" spcCol="1270" anchor="ctr" anchorCtr="0"/>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国内外法律与标准的基本情况</a:t>
          </a:r>
        </a:p>
      </dgm:t>
    </dgm:pt>
    <dgm:pt modelId="{B9A6B2A0-CE57-4EE0-9C76-49481441081D}" type="parTrans" cxnId="{02A08AF3-7459-4733-8F14-7FCC4D50ED5F}">
      <dgm:prSet/>
      <dgm:spPr/>
      <dgm:t>
        <a:bodyPr/>
        <a:lstStyle/>
        <a:p>
          <a:endParaRPr lang="zh-CN" altLang="en-US">
            <a:latin typeface="Microsoft YaHei" panose="020B0503020204020204" pitchFamily="34" charset="-122"/>
            <a:ea typeface="Microsoft YaHei" panose="020B0503020204020204" pitchFamily="34" charset="-122"/>
          </a:endParaRPr>
        </a:p>
      </dgm:t>
    </dgm:pt>
    <dgm:pt modelId="{05000A01-45D8-4920-BB19-7DA3D911DC91}" type="sibTrans" cxnId="{02A08AF3-7459-4733-8F14-7FCC4D50ED5F}">
      <dgm:prSet/>
      <dgm:spPr/>
      <dgm:t>
        <a:bodyPr/>
        <a:lstStyle/>
        <a:p>
          <a:endParaRPr lang="zh-CN" altLang="en-US">
            <a:latin typeface="Microsoft YaHei" panose="020B0503020204020204" pitchFamily="34" charset="-122"/>
            <a:ea typeface="Microsoft YaHei" panose="020B0503020204020204" pitchFamily="34" charset="-122"/>
          </a:endParaRPr>
        </a:p>
      </dgm:t>
    </dgm:pt>
    <dgm:pt modelId="{24CE5D2A-E958-4F87-BF0D-E6D86343CF9C}">
      <dgm:prSet/>
      <dgm:spPr>
        <a:solidFill>
          <a:srgbClr val="002060"/>
        </a:solidFill>
      </dgm:spPr>
      <dgm:t>
        <a:bodyPr/>
        <a:lstStyle/>
        <a:p>
          <a:r>
            <a:rPr lang="zh-CN" altLang="en-US" dirty="0">
              <a:latin typeface="Microsoft YaHei" panose="020B0503020204020204" pitchFamily="34" charset="-122"/>
              <a:ea typeface="Microsoft YaHei" panose="020B0503020204020204" pitchFamily="34" charset="-122"/>
            </a:rPr>
            <a:t>无障碍合规性的测试</a:t>
          </a:r>
        </a:p>
      </dgm:t>
    </dgm:pt>
    <dgm:pt modelId="{F1716120-0A1F-421C-9BBF-B389F1964BDC}" type="parTrans" cxnId="{4142422E-2E76-4BAE-9FD0-37AA86DDF8CD}">
      <dgm:prSet/>
      <dgm:spPr/>
      <dgm:t>
        <a:bodyPr/>
        <a:lstStyle/>
        <a:p>
          <a:endParaRPr lang="zh-CN" altLang="en-US">
            <a:latin typeface="Microsoft YaHei" panose="020B0503020204020204" pitchFamily="34" charset="-122"/>
            <a:ea typeface="Microsoft YaHei" panose="020B0503020204020204" pitchFamily="34" charset="-122"/>
          </a:endParaRPr>
        </a:p>
      </dgm:t>
    </dgm:pt>
    <dgm:pt modelId="{4A6DB540-A48D-42F8-A823-A8A945E35714}" type="sibTrans" cxnId="{4142422E-2E76-4BAE-9FD0-37AA86DDF8CD}">
      <dgm:prSet/>
      <dgm:spPr/>
      <dgm:t>
        <a:bodyPr/>
        <a:lstStyle/>
        <a:p>
          <a:endParaRPr lang="zh-CN" altLang="en-US">
            <a:latin typeface="Microsoft YaHei" panose="020B0503020204020204" pitchFamily="34" charset="-122"/>
            <a:ea typeface="Microsoft YaHei" panose="020B0503020204020204" pitchFamily="34" charset="-122"/>
          </a:endParaRPr>
        </a:p>
      </dgm:t>
    </dgm:pt>
    <dgm:pt modelId="{81C7DC19-6B9B-49B4-ADEA-39754D639355}">
      <dgm:prSet/>
      <dgm:spPr>
        <a:solidFill>
          <a:srgbClr val="002060"/>
        </a:solidFill>
      </dgm:spPr>
      <dgm:t>
        <a:bodyPr/>
        <a:lstStyle/>
        <a:p>
          <a:r>
            <a:rPr lang="zh-CN" altLang="en-US" dirty="0">
              <a:latin typeface="Microsoft YaHei" panose="020B0503020204020204" pitchFamily="34" charset="-122"/>
              <a:ea typeface="Microsoft YaHei" panose="020B0503020204020204" pitchFamily="34" charset="-122"/>
            </a:rPr>
            <a:t>信息无障碍的理论技术研究</a:t>
          </a:r>
        </a:p>
      </dgm:t>
    </dgm:pt>
    <dgm:pt modelId="{6535FB40-9709-4A68-BE52-61812552B9A4}" type="parTrans" cxnId="{EA632AE5-DECA-4586-94DC-6190DB5A8482}">
      <dgm:prSet/>
      <dgm:spPr/>
      <dgm:t>
        <a:bodyPr/>
        <a:lstStyle/>
        <a:p>
          <a:endParaRPr lang="zh-CN" altLang="en-US">
            <a:latin typeface="Microsoft YaHei" panose="020B0503020204020204" pitchFamily="34" charset="-122"/>
            <a:ea typeface="Microsoft YaHei" panose="020B0503020204020204" pitchFamily="34" charset="-122"/>
          </a:endParaRPr>
        </a:p>
      </dgm:t>
    </dgm:pt>
    <dgm:pt modelId="{F1F611C2-87FF-46FA-99A3-633502BAC2FE}" type="sibTrans" cxnId="{EA632AE5-DECA-4586-94DC-6190DB5A8482}">
      <dgm:prSet/>
      <dgm:spPr/>
      <dgm:t>
        <a:bodyPr/>
        <a:lstStyle/>
        <a:p>
          <a:endParaRPr lang="zh-CN" altLang="en-US">
            <a:latin typeface="Microsoft YaHei" panose="020B0503020204020204" pitchFamily="34" charset="-122"/>
            <a:ea typeface="Microsoft YaHei" panose="020B0503020204020204" pitchFamily="34" charset="-122"/>
          </a:endParaRPr>
        </a:p>
      </dgm:t>
    </dgm:pt>
    <dgm:pt modelId="{2A15692F-7E3B-FD45-8554-3A41E488127D}">
      <dgm:prSet custT="1"/>
      <dgm:spPr>
        <a:solidFill>
          <a:srgbClr val="002060"/>
        </a:solidFill>
        <a:ln w="12700" cap="flat" cmpd="sng" algn="ctr">
          <a:solidFill>
            <a:prstClr val="white">
              <a:hueOff val="0"/>
              <a:satOff val="0"/>
              <a:lumOff val="0"/>
              <a:alphaOff val="0"/>
            </a:prstClr>
          </a:solidFill>
          <a:prstDash val="solid"/>
          <a:miter lim="800000"/>
        </a:ln>
        <a:effectLst/>
      </dgm:spPr>
      <dgm:t>
        <a:bodyPr spcFirstLastPara="0" vert="horz" wrap="square" lIns="403354" tIns="50800" rIns="50800" bIns="50800" numCol="1" spcCol="1270" anchor="ctr" anchorCtr="0"/>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背景与挑战</a:t>
          </a:r>
        </a:p>
      </dgm:t>
    </dgm:pt>
    <dgm:pt modelId="{EA3088DA-910D-014F-B23B-DFB0B34E09D7}" type="parTrans" cxnId="{2D877E9C-5949-7943-9A02-FD53D8597C5B}">
      <dgm:prSet/>
      <dgm:spPr/>
      <dgm:t>
        <a:bodyPr/>
        <a:lstStyle/>
        <a:p>
          <a:endParaRPr lang="zh-CN" altLang="en-US">
            <a:latin typeface="Microsoft YaHei" panose="020B0503020204020204" pitchFamily="34" charset="-122"/>
            <a:ea typeface="Microsoft YaHei" panose="020B0503020204020204" pitchFamily="34" charset="-122"/>
          </a:endParaRPr>
        </a:p>
      </dgm:t>
    </dgm:pt>
    <dgm:pt modelId="{88E56871-1A5C-0B4E-A42D-E1AC5A4EC940}" type="sibTrans" cxnId="{2D877E9C-5949-7943-9A02-FD53D8597C5B}">
      <dgm:prSet/>
      <dgm:spPr/>
      <dgm:t>
        <a:bodyPr/>
        <a:lstStyle/>
        <a:p>
          <a:endParaRPr lang="zh-CN" altLang="en-US">
            <a:latin typeface="Microsoft YaHei" panose="020B0503020204020204" pitchFamily="34" charset="-122"/>
            <a:ea typeface="Microsoft YaHei" panose="020B0503020204020204" pitchFamily="34" charset="-122"/>
          </a:endParaRPr>
        </a:p>
      </dgm:t>
    </dgm:pt>
    <dgm:pt modelId="{E8C46D23-E3A3-4ECA-A478-FD6A67CEDA04}" type="pres">
      <dgm:prSet presAssocID="{1DA09B04-AD9E-4281-A15C-223A31CFB634}" presName="Name0" presStyleCnt="0">
        <dgm:presLayoutVars>
          <dgm:chMax val="7"/>
          <dgm:chPref val="7"/>
          <dgm:dir/>
        </dgm:presLayoutVars>
      </dgm:prSet>
      <dgm:spPr/>
    </dgm:pt>
    <dgm:pt modelId="{9D0D81BD-4105-4432-9160-061AF830A9A3}" type="pres">
      <dgm:prSet presAssocID="{1DA09B04-AD9E-4281-A15C-223A31CFB634}" presName="Name1" presStyleCnt="0"/>
      <dgm:spPr/>
    </dgm:pt>
    <dgm:pt modelId="{D5F0E434-1011-4330-BD3C-ACF93D2C250F}" type="pres">
      <dgm:prSet presAssocID="{1DA09B04-AD9E-4281-A15C-223A31CFB634}" presName="cycle" presStyleCnt="0"/>
      <dgm:spPr/>
    </dgm:pt>
    <dgm:pt modelId="{F81FA656-9E44-46A6-96CF-A28240389569}" type="pres">
      <dgm:prSet presAssocID="{1DA09B04-AD9E-4281-A15C-223A31CFB634}" presName="srcNode" presStyleLbl="node1" presStyleIdx="0" presStyleCnt="5"/>
      <dgm:spPr/>
    </dgm:pt>
    <dgm:pt modelId="{6E42DC51-EE43-479C-A33E-8B9D8AD141AB}" type="pres">
      <dgm:prSet presAssocID="{1DA09B04-AD9E-4281-A15C-223A31CFB634}" presName="conn" presStyleLbl="parChTrans1D2" presStyleIdx="0" presStyleCnt="1"/>
      <dgm:spPr/>
    </dgm:pt>
    <dgm:pt modelId="{E53031E5-F274-4D04-8104-5767B2329E31}" type="pres">
      <dgm:prSet presAssocID="{1DA09B04-AD9E-4281-A15C-223A31CFB634}" presName="extraNode" presStyleLbl="node1" presStyleIdx="0" presStyleCnt="5"/>
      <dgm:spPr/>
    </dgm:pt>
    <dgm:pt modelId="{2302E483-CC8F-4490-92EE-5F6DBFB67123}" type="pres">
      <dgm:prSet presAssocID="{1DA09B04-AD9E-4281-A15C-223A31CFB634}" presName="dstNode" presStyleLbl="node1" presStyleIdx="0" presStyleCnt="5"/>
      <dgm:spPr/>
    </dgm:pt>
    <dgm:pt modelId="{4E94E97B-5A1E-4848-820E-CC786E58CF74}" type="pres">
      <dgm:prSet presAssocID="{2A15692F-7E3B-FD45-8554-3A41E488127D}" presName="text_1" presStyleLbl="node1" presStyleIdx="0" presStyleCnt="5" custLinFactNeighborX="1830">
        <dgm:presLayoutVars>
          <dgm:bulletEnabled val="1"/>
        </dgm:presLayoutVars>
      </dgm:prSet>
      <dgm:spPr>
        <a:xfrm>
          <a:off x="439724" y="253918"/>
          <a:ext cx="5656275" cy="508162"/>
        </a:xfrm>
        <a:prstGeom prst="rect">
          <a:avLst/>
        </a:prstGeom>
      </dgm:spPr>
    </dgm:pt>
    <dgm:pt modelId="{FDBA1C50-4894-4B46-8004-81E94BE292F1}" type="pres">
      <dgm:prSet presAssocID="{2A15692F-7E3B-FD45-8554-3A41E488127D}" presName="accent_1" presStyleCnt="0"/>
      <dgm:spPr/>
    </dgm:pt>
    <dgm:pt modelId="{8DEC8182-9459-004A-9938-1FE424B1AA37}" type="pres">
      <dgm:prSet presAssocID="{2A15692F-7E3B-FD45-8554-3A41E488127D}" presName="accentRepeatNode" presStyleLbl="solidFgAcc1" presStyleIdx="0" presStyleCnt="5"/>
      <dgm:spPr>
        <a:ln w="28575">
          <a:solidFill>
            <a:srgbClr val="606060"/>
          </a:solidFill>
        </a:ln>
      </dgm:spPr>
    </dgm:pt>
    <dgm:pt modelId="{BE3A0C39-119F-3B41-A0E7-D2C2D51FFC0C}" type="pres">
      <dgm:prSet presAssocID="{35F15620-021A-43AF-AEB0-C92C66946183}" presName="text_2" presStyleLbl="node1" presStyleIdx="1" presStyleCnt="5" custLinFactNeighborX="1956">
        <dgm:presLayoutVars>
          <dgm:bulletEnabled val="1"/>
        </dgm:presLayoutVars>
      </dgm:prSet>
      <dgm:spPr>
        <a:xfrm>
          <a:off x="803859" y="1015918"/>
          <a:ext cx="5292140" cy="508162"/>
        </a:xfrm>
        <a:prstGeom prst="rect">
          <a:avLst/>
        </a:prstGeom>
      </dgm:spPr>
    </dgm:pt>
    <dgm:pt modelId="{8A95413C-2CCD-9942-8BFE-258997F70EC5}" type="pres">
      <dgm:prSet presAssocID="{35F15620-021A-43AF-AEB0-C92C66946183}" presName="accent_2" presStyleCnt="0"/>
      <dgm:spPr/>
    </dgm:pt>
    <dgm:pt modelId="{84F0FA67-F07E-40DF-B97F-55099901803D}" type="pres">
      <dgm:prSet presAssocID="{35F15620-021A-43AF-AEB0-C92C66946183}" presName="accentRepeatNode" presStyleLbl="solidFgAcc1" presStyleIdx="1" presStyleCnt="5"/>
      <dgm:spPr>
        <a:ln w="28575">
          <a:solidFill>
            <a:srgbClr val="002060"/>
          </a:solidFill>
        </a:ln>
      </dgm:spPr>
    </dgm:pt>
    <dgm:pt modelId="{AD0E84D0-ED84-344B-8F00-4A5DB4B05EDF}" type="pres">
      <dgm:prSet presAssocID="{A4E74D65-0839-4B54-A080-619E542ECCA6}" presName="text_3" presStyleLbl="node1" presStyleIdx="2" presStyleCnt="5" custLinFactNeighborX="1999">
        <dgm:presLayoutVars>
          <dgm:bulletEnabled val="1"/>
        </dgm:presLayoutVars>
      </dgm:prSet>
      <dgm:spPr>
        <a:xfrm>
          <a:off x="915619" y="1777918"/>
          <a:ext cx="5180380" cy="508162"/>
        </a:xfrm>
        <a:prstGeom prst="rect">
          <a:avLst/>
        </a:prstGeom>
      </dgm:spPr>
    </dgm:pt>
    <dgm:pt modelId="{8463CE58-6871-7B41-962F-80C314A68781}" type="pres">
      <dgm:prSet presAssocID="{A4E74D65-0839-4B54-A080-619E542ECCA6}" presName="accent_3" presStyleCnt="0"/>
      <dgm:spPr/>
    </dgm:pt>
    <dgm:pt modelId="{ECE4669B-30DE-4F40-8775-3F501F91E158}" type="pres">
      <dgm:prSet presAssocID="{A4E74D65-0839-4B54-A080-619E542ECCA6}" presName="accentRepeatNode" presStyleLbl="solidFgAcc1" presStyleIdx="2" presStyleCnt="5"/>
      <dgm:spPr>
        <a:ln w="28575">
          <a:solidFill>
            <a:srgbClr val="002060"/>
          </a:solidFill>
        </a:ln>
      </dgm:spPr>
    </dgm:pt>
    <dgm:pt modelId="{23A7BD5C-6D6A-EB4E-9494-B6D849139DD3}" type="pres">
      <dgm:prSet presAssocID="{24CE5D2A-E958-4F87-BF0D-E6D86343CF9C}" presName="text_4" presStyleLbl="node1" presStyleIdx="3" presStyleCnt="5" custLinFactNeighborX="1956">
        <dgm:presLayoutVars>
          <dgm:bulletEnabled val="1"/>
        </dgm:presLayoutVars>
      </dgm:prSet>
      <dgm:spPr/>
    </dgm:pt>
    <dgm:pt modelId="{C7035E79-83E0-4243-B663-55E9DCBBD670}" type="pres">
      <dgm:prSet presAssocID="{24CE5D2A-E958-4F87-BF0D-E6D86343CF9C}" presName="accent_4" presStyleCnt="0"/>
      <dgm:spPr/>
    </dgm:pt>
    <dgm:pt modelId="{D5AEB5B2-7FFE-4256-8FBE-FD0DD992F57F}" type="pres">
      <dgm:prSet presAssocID="{24CE5D2A-E958-4F87-BF0D-E6D86343CF9C}" presName="accentRepeatNode" presStyleLbl="solidFgAcc1" presStyleIdx="3" presStyleCnt="5"/>
      <dgm:spPr>
        <a:ln w="28575">
          <a:solidFill>
            <a:srgbClr val="002060"/>
          </a:solidFill>
        </a:ln>
      </dgm:spPr>
    </dgm:pt>
    <dgm:pt modelId="{C8F21887-4F95-D54B-9960-B5DC5D76D2FA}" type="pres">
      <dgm:prSet presAssocID="{81C7DC19-6B9B-49B4-ADEA-39754D639355}" presName="text_5" presStyleLbl="node1" presStyleIdx="4" presStyleCnt="5" custLinFactNeighborX="1830">
        <dgm:presLayoutVars>
          <dgm:bulletEnabled val="1"/>
        </dgm:presLayoutVars>
      </dgm:prSet>
      <dgm:spPr/>
    </dgm:pt>
    <dgm:pt modelId="{59DC488B-4097-1E4E-90F0-3BA60CD8A8A4}" type="pres">
      <dgm:prSet presAssocID="{81C7DC19-6B9B-49B4-ADEA-39754D639355}" presName="accent_5" presStyleCnt="0"/>
      <dgm:spPr/>
    </dgm:pt>
    <dgm:pt modelId="{E133764A-B8DF-4247-BB9B-B434701879E5}" type="pres">
      <dgm:prSet presAssocID="{81C7DC19-6B9B-49B4-ADEA-39754D639355}" presName="accentRepeatNode" presStyleLbl="solidFgAcc1" presStyleIdx="4" presStyleCnt="5"/>
      <dgm:spPr>
        <a:ln w="28575">
          <a:solidFill>
            <a:srgbClr val="002060"/>
          </a:solidFill>
        </a:ln>
      </dgm:spPr>
    </dgm:pt>
  </dgm:ptLst>
  <dgm:cxnLst>
    <dgm:cxn modelId="{83EC500B-3320-204E-9FE9-2EC80A585F45}" type="presOf" srcId="{88E56871-1A5C-0B4E-A42D-E1AC5A4EC940}" destId="{6E42DC51-EE43-479C-A33E-8B9D8AD141AB}" srcOrd="0" destOrd="0" presId="urn:microsoft.com/office/officeart/2008/layout/VerticalCurvedList#2"/>
    <dgm:cxn modelId="{4142422E-2E76-4BAE-9FD0-37AA86DDF8CD}" srcId="{1DA09B04-AD9E-4281-A15C-223A31CFB634}" destId="{24CE5D2A-E958-4F87-BF0D-E6D86343CF9C}" srcOrd="3" destOrd="0" parTransId="{F1716120-0A1F-421C-9BBF-B389F1964BDC}" sibTransId="{4A6DB540-A48D-42F8-A823-A8A945E35714}"/>
    <dgm:cxn modelId="{8034F931-F9D1-FB48-B921-868C7D106EA8}" type="presOf" srcId="{A4E74D65-0839-4B54-A080-619E542ECCA6}" destId="{AD0E84D0-ED84-344B-8F00-4A5DB4B05EDF}" srcOrd="0" destOrd="0" presId="urn:microsoft.com/office/officeart/2008/layout/VerticalCurvedList#2"/>
    <dgm:cxn modelId="{1E34EB37-D3CE-4303-8EA0-0A569C1A2A81}" srcId="{1DA09B04-AD9E-4281-A15C-223A31CFB634}" destId="{35F15620-021A-43AF-AEB0-C92C66946183}" srcOrd="1" destOrd="0" parTransId="{4F37EDEC-9379-429C-A4B6-D931854D41C0}" sibTransId="{E97DC548-D2DE-4B5F-BBA2-74B77F967E9A}"/>
    <dgm:cxn modelId="{A663B359-ACD9-4129-BEAB-2558C82BCD32}" type="presOf" srcId="{1DA09B04-AD9E-4281-A15C-223A31CFB634}" destId="{E8C46D23-E3A3-4ECA-A478-FD6A67CEDA04}" srcOrd="0" destOrd="0" presId="urn:microsoft.com/office/officeart/2008/layout/VerticalCurvedList#2"/>
    <dgm:cxn modelId="{5316C979-D529-9248-8D33-C76F4E392D70}" type="presOf" srcId="{24CE5D2A-E958-4F87-BF0D-E6D86343CF9C}" destId="{23A7BD5C-6D6A-EB4E-9494-B6D849139DD3}" srcOrd="0" destOrd="0" presId="urn:microsoft.com/office/officeart/2008/layout/VerticalCurvedList#2"/>
    <dgm:cxn modelId="{2D877E9C-5949-7943-9A02-FD53D8597C5B}" srcId="{1DA09B04-AD9E-4281-A15C-223A31CFB634}" destId="{2A15692F-7E3B-FD45-8554-3A41E488127D}" srcOrd="0" destOrd="0" parTransId="{EA3088DA-910D-014F-B23B-DFB0B34E09D7}" sibTransId="{88E56871-1A5C-0B4E-A42D-E1AC5A4EC940}"/>
    <dgm:cxn modelId="{C77530C5-A2EC-9A4D-B8B1-BB53314AADF8}" type="presOf" srcId="{2A15692F-7E3B-FD45-8554-3A41E488127D}" destId="{4E94E97B-5A1E-4848-820E-CC786E58CF74}" srcOrd="0" destOrd="0" presId="urn:microsoft.com/office/officeart/2008/layout/VerticalCurvedList#2"/>
    <dgm:cxn modelId="{582D92CD-737A-B141-AA73-1A812F36A5F8}" type="presOf" srcId="{35F15620-021A-43AF-AEB0-C92C66946183}" destId="{BE3A0C39-119F-3B41-A0E7-D2C2D51FFC0C}" srcOrd="0" destOrd="0" presId="urn:microsoft.com/office/officeart/2008/layout/VerticalCurvedList#2"/>
    <dgm:cxn modelId="{EA632AE5-DECA-4586-94DC-6190DB5A8482}" srcId="{1DA09B04-AD9E-4281-A15C-223A31CFB634}" destId="{81C7DC19-6B9B-49B4-ADEA-39754D639355}" srcOrd="4" destOrd="0" parTransId="{6535FB40-9709-4A68-BE52-61812552B9A4}" sibTransId="{F1F611C2-87FF-46FA-99A3-633502BAC2FE}"/>
    <dgm:cxn modelId="{02A08AF3-7459-4733-8F14-7FCC4D50ED5F}" srcId="{1DA09B04-AD9E-4281-A15C-223A31CFB634}" destId="{A4E74D65-0839-4B54-A080-619E542ECCA6}" srcOrd="2" destOrd="0" parTransId="{B9A6B2A0-CE57-4EE0-9C76-49481441081D}" sibTransId="{05000A01-45D8-4920-BB19-7DA3D911DC91}"/>
    <dgm:cxn modelId="{5D15BFFD-D16D-034E-9C62-6CB4779DF09A}" type="presOf" srcId="{81C7DC19-6B9B-49B4-ADEA-39754D639355}" destId="{C8F21887-4F95-D54B-9960-B5DC5D76D2FA}" srcOrd="0" destOrd="0" presId="urn:microsoft.com/office/officeart/2008/layout/VerticalCurvedList#2"/>
    <dgm:cxn modelId="{2185C4E3-B0FD-FA44-803C-1905842CF084}" type="presParOf" srcId="{E8C46D23-E3A3-4ECA-A478-FD6A67CEDA04}" destId="{9D0D81BD-4105-4432-9160-061AF830A9A3}" srcOrd="0" destOrd="0" presId="urn:microsoft.com/office/officeart/2008/layout/VerticalCurvedList#2"/>
    <dgm:cxn modelId="{B138A2C0-B78F-E245-AAEC-935A8AC9F3C9}" type="presParOf" srcId="{9D0D81BD-4105-4432-9160-061AF830A9A3}" destId="{D5F0E434-1011-4330-BD3C-ACF93D2C250F}" srcOrd="0" destOrd="0" presId="urn:microsoft.com/office/officeart/2008/layout/VerticalCurvedList#2"/>
    <dgm:cxn modelId="{AD62504D-8EED-AF4F-A982-1D80FC326919}" type="presParOf" srcId="{D5F0E434-1011-4330-BD3C-ACF93D2C250F}" destId="{F81FA656-9E44-46A6-96CF-A28240389569}" srcOrd="0" destOrd="0" presId="urn:microsoft.com/office/officeart/2008/layout/VerticalCurvedList#2"/>
    <dgm:cxn modelId="{1EA2337A-23DE-8646-90A4-A608C9377238}" type="presParOf" srcId="{D5F0E434-1011-4330-BD3C-ACF93D2C250F}" destId="{6E42DC51-EE43-479C-A33E-8B9D8AD141AB}" srcOrd="1" destOrd="0" presId="urn:microsoft.com/office/officeart/2008/layout/VerticalCurvedList#2"/>
    <dgm:cxn modelId="{FFD66637-0F32-7D47-9DAE-31668056B586}" type="presParOf" srcId="{D5F0E434-1011-4330-BD3C-ACF93D2C250F}" destId="{E53031E5-F274-4D04-8104-5767B2329E31}" srcOrd="2" destOrd="0" presId="urn:microsoft.com/office/officeart/2008/layout/VerticalCurvedList#2"/>
    <dgm:cxn modelId="{C2A0AC40-CFFA-B84B-AF3B-923F52FB21DB}" type="presParOf" srcId="{D5F0E434-1011-4330-BD3C-ACF93D2C250F}" destId="{2302E483-CC8F-4490-92EE-5F6DBFB67123}" srcOrd="3" destOrd="0" presId="urn:microsoft.com/office/officeart/2008/layout/VerticalCurvedList#2"/>
    <dgm:cxn modelId="{B9DA7918-D16C-AB43-ACBF-A5A4E462886C}" type="presParOf" srcId="{9D0D81BD-4105-4432-9160-061AF830A9A3}" destId="{4E94E97B-5A1E-4848-820E-CC786E58CF74}" srcOrd="1" destOrd="0" presId="urn:microsoft.com/office/officeart/2008/layout/VerticalCurvedList#2"/>
    <dgm:cxn modelId="{68A3B9AF-AA1D-CF4B-9D39-6A29E1838E91}" type="presParOf" srcId="{9D0D81BD-4105-4432-9160-061AF830A9A3}" destId="{FDBA1C50-4894-4B46-8004-81E94BE292F1}" srcOrd="2" destOrd="0" presId="urn:microsoft.com/office/officeart/2008/layout/VerticalCurvedList#2"/>
    <dgm:cxn modelId="{003AC7E7-BF21-C54A-9D19-A98E7F033A21}" type="presParOf" srcId="{FDBA1C50-4894-4B46-8004-81E94BE292F1}" destId="{8DEC8182-9459-004A-9938-1FE424B1AA37}" srcOrd="0" destOrd="0" presId="urn:microsoft.com/office/officeart/2008/layout/VerticalCurvedList#2"/>
    <dgm:cxn modelId="{92CB6159-967A-DC46-B365-5802BEFEE197}" type="presParOf" srcId="{9D0D81BD-4105-4432-9160-061AF830A9A3}" destId="{BE3A0C39-119F-3B41-A0E7-D2C2D51FFC0C}" srcOrd="3" destOrd="0" presId="urn:microsoft.com/office/officeart/2008/layout/VerticalCurvedList#2"/>
    <dgm:cxn modelId="{7D25964A-76A5-394E-AA2C-6B9FF685EEC1}" type="presParOf" srcId="{9D0D81BD-4105-4432-9160-061AF830A9A3}" destId="{8A95413C-2CCD-9942-8BFE-258997F70EC5}" srcOrd="4" destOrd="0" presId="urn:microsoft.com/office/officeart/2008/layout/VerticalCurvedList#2"/>
    <dgm:cxn modelId="{EA720A7F-FAAA-0741-AFA3-96FE874B88C0}" type="presParOf" srcId="{8A95413C-2CCD-9942-8BFE-258997F70EC5}" destId="{84F0FA67-F07E-40DF-B97F-55099901803D}" srcOrd="0" destOrd="0" presId="urn:microsoft.com/office/officeart/2008/layout/VerticalCurvedList#2"/>
    <dgm:cxn modelId="{F025B5EA-AEC9-C749-A69A-36A725A7113D}" type="presParOf" srcId="{9D0D81BD-4105-4432-9160-061AF830A9A3}" destId="{AD0E84D0-ED84-344B-8F00-4A5DB4B05EDF}" srcOrd="5" destOrd="0" presId="urn:microsoft.com/office/officeart/2008/layout/VerticalCurvedList#2"/>
    <dgm:cxn modelId="{74FAF5F4-25E4-3546-8927-BA09E31D3441}" type="presParOf" srcId="{9D0D81BD-4105-4432-9160-061AF830A9A3}" destId="{8463CE58-6871-7B41-962F-80C314A68781}" srcOrd="6" destOrd="0" presId="urn:microsoft.com/office/officeart/2008/layout/VerticalCurvedList#2"/>
    <dgm:cxn modelId="{3140B428-0762-E144-8991-3AA87BC6B6AF}" type="presParOf" srcId="{8463CE58-6871-7B41-962F-80C314A68781}" destId="{ECE4669B-30DE-4F40-8775-3F501F91E158}" srcOrd="0" destOrd="0" presId="urn:microsoft.com/office/officeart/2008/layout/VerticalCurvedList#2"/>
    <dgm:cxn modelId="{0FB3396E-8203-754D-86DC-14A7761B6831}" type="presParOf" srcId="{9D0D81BD-4105-4432-9160-061AF830A9A3}" destId="{23A7BD5C-6D6A-EB4E-9494-B6D849139DD3}" srcOrd="7" destOrd="0" presId="urn:microsoft.com/office/officeart/2008/layout/VerticalCurvedList#2"/>
    <dgm:cxn modelId="{45E6BB2E-F1B3-1746-968A-056C2D7E1724}" type="presParOf" srcId="{9D0D81BD-4105-4432-9160-061AF830A9A3}" destId="{C7035E79-83E0-4243-B663-55E9DCBBD670}" srcOrd="8" destOrd="0" presId="urn:microsoft.com/office/officeart/2008/layout/VerticalCurvedList#2"/>
    <dgm:cxn modelId="{6D587D6A-6526-1143-A843-3ACAF7EBEA71}" type="presParOf" srcId="{C7035E79-83E0-4243-B663-55E9DCBBD670}" destId="{D5AEB5B2-7FFE-4256-8FBE-FD0DD992F57F}" srcOrd="0" destOrd="0" presId="urn:microsoft.com/office/officeart/2008/layout/VerticalCurvedList#2"/>
    <dgm:cxn modelId="{0D450D67-1B09-024B-B6A4-7381156E35CA}" type="presParOf" srcId="{9D0D81BD-4105-4432-9160-061AF830A9A3}" destId="{C8F21887-4F95-D54B-9960-B5DC5D76D2FA}" srcOrd="9" destOrd="0" presId="urn:microsoft.com/office/officeart/2008/layout/VerticalCurvedList#2"/>
    <dgm:cxn modelId="{883C5475-FD4E-A741-AD5A-822BD26FA735}" type="presParOf" srcId="{9D0D81BD-4105-4432-9160-061AF830A9A3}" destId="{59DC488B-4097-1E4E-90F0-3BA60CD8A8A4}" srcOrd="10" destOrd="0" presId="urn:microsoft.com/office/officeart/2008/layout/VerticalCurvedList#2"/>
    <dgm:cxn modelId="{CC13B237-AC9C-3F46-9F39-B152FFA3C79B}" type="presParOf" srcId="{59DC488B-4097-1E4E-90F0-3BA60CD8A8A4}" destId="{E133764A-B8DF-4247-BB9B-B434701879E5}" srcOrd="0" destOrd="0" presId="urn:microsoft.com/office/officeart/2008/layout/VerticalCurved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DFA0DA8-2662-4B74-8BBC-9214B39D3450}" type="doc">
      <dgm:prSet loTypeId="urn:microsoft.com/office/officeart/2005/8/layout/hList1" loCatId="list" qsTypeId="urn:microsoft.com/office/officeart/2005/8/quickstyle/simple1#10" qsCatId="simple" csTypeId="urn:microsoft.com/office/officeart/2005/8/colors/colorful1#1" csCatId="colorful" phldr="1"/>
      <dgm:spPr/>
      <dgm:t>
        <a:bodyPr/>
        <a:lstStyle/>
        <a:p>
          <a:endParaRPr lang="zh-CN" altLang="en-US"/>
        </a:p>
      </dgm:t>
    </dgm:pt>
    <dgm:pt modelId="{A132E7CB-EED3-4FE0-89FE-4C809BE4D8AD}">
      <dgm:prSet phldrT="[文本]" custT="1"/>
      <dgm:spPr/>
      <dgm:t>
        <a:bodyPr/>
        <a:lstStyle/>
        <a:p>
          <a:r>
            <a:rPr lang="en-US" altLang="zh-CN" sz="2800" b="1" dirty="0">
              <a:latin typeface="微软雅黑" panose="020B0503020204020204" pitchFamily="34" charset="-122"/>
              <a:ea typeface="微软雅黑" panose="020B0503020204020204" pitchFamily="34" charset="-122"/>
            </a:rPr>
            <a:t>35</a:t>
          </a:r>
          <a:endParaRPr lang="zh-CN" altLang="en-US" sz="2800" b="1" dirty="0">
            <a:latin typeface="微软雅黑" panose="020B0503020204020204" pitchFamily="34" charset="-122"/>
            <a:ea typeface="微软雅黑" panose="020B0503020204020204" pitchFamily="34" charset="-122"/>
          </a:endParaRPr>
        </a:p>
      </dgm:t>
    </dgm:pt>
    <dgm:pt modelId="{F2CF4BDA-2534-4D52-8271-E9A49BEA365B}" type="parTrans" cxnId="{C8F31740-3EBF-48BE-B8E5-C4C4C66CD521}">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8B1DF93D-60C0-4250-8134-C0347D9E7E13}" type="sibTrans" cxnId="{C8F31740-3EBF-48BE-B8E5-C4C4C66CD521}">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62B42088-0307-45D8-8AEC-1CA6973DCF2D}">
      <dgm:prSet phldrT="[文本]" custT="1"/>
      <dgm:spPr/>
      <dgm:t>
        <a:bodyPr/>
        <a:lstStyle/>
        <a:p>
          <a:r>
            <a:rPr lang="zh-CN" altLang="en-US" sz="1600" b="1" dirty="0">
              <a:latin typeface="微软雅黑" panose="020B0503020204020204" pitchFamily="34" charset="-122"/>
              <a:ea typeface="微软雅黑" panose="020B0503020204020204" pitchFamily="34" charset="-122"/>
            </a:rPr>
            <a:t>全球各国共出台了</a:t>
          </a:r>
          <a:r>
            <a:rPr lang="en-US" altLang="zh-CN" sz="1600" b="1" dirty="0">
              <a:latin typeface="微软雅黑" panose="020B0503020204020204" pitchFamily="34" charset="-122"/>
              <a:ea typeface="微软雅黑" panose="020B0503020204020204" pitchFamily="34" charset="-122"/>
            </a:rPr>
            <a:t>35</a:t>
          </a:r>
          <a:r>
            <a:rPr lang="zh-CN" altLang="en-US" sz="1600" b="1" dirty="0">
              <a:latin typeface="微软雅黑" panose="020B0503020204020204" pitchFamily="34" charset="-122"/>
              <a:ea typeface="微软雅黑" panose="020B0503020204020204" pitchFamily="34" charset="-122"/>
            </a:rPr>
            <a:t>部涉及信息无障碍的相关法律</a:t>
          </a:r>
        </a:p>
      </dgm:t>
    </dgm:pt>
    <dgm:pt modelId="{EDEDD556-CEC7-4CF6-888B-E6CFC4EECE65}" type="parTrans" cxnId="{C1DEAEEB-C0D2-4929-9782-846FDD208AC9}">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004F7C32-6A09-474C-AA6B-53ADCCEBFBFF}" type="sibTrans" cxnId="{C1DEAEEB-C0D2-4929-9782-846FDD208AC9}">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05D0F48F-4B36-4736-A117-67C066270E93}">
      <dgm:prSet phldrT="[文本]" custT="1"/>
      <dgm:spPr/>
      <dgm:t>
        <a:bodyPr/>
        <a:lstStyle/>
        <a:p>
          <a:r>
            <a:rPr lang="zh-CN" altLang="en-US" sz="1600" b="1" dirty="0">
              <a:latin typeface="微软雅黑" panose="020B0503020204020204" pitchFamily="34" charset="-122"/>
              <a:ea typeface="微软雅黑" panose="020B0503020204020204" pitchFamily="34" charset="-122"/>
            </a:rPr>
            <a:t>涵盖亚洲、欧洲、北美洲和大洋洲共</a:t>
          </a:r>
          <a:r>
            <a:rPr lang="en-US" altLang="zh-CN" sz="1600" b="1" dirty="0">
              <a:latin typeface="微软雅黑" panose="020B0503020204020204" pitchFamily="34" charset="-122"/>
              <a:ea typeface="微软雅黑" panose="020B0503020204020204" pitchFamily="34" charset="-122"/>
            </a:rPr>
            <a:t>23</a:t>
          </a:r>
          <a:r>
            <a:rPr lang="zh-CN" altLang="en-US" sz="1600" b="1" dirty="0">
              <a:latin typeface="微软雅黑" panose="020B0503020204020204" pitchFamily="34" charset="-122"/>
              <a:ea typeface="微软雅黑" panose="020B0503020204020204" pitchFamily="34" charset="-122"/>
            </a:rPr>
            <a:t>个国家与地区</a:t>
          </a:r>
        </a:p>
      </dgm:t>
    </dgm:pt>
    <dgm:pt modelId="{FE3BD509-0314-4DFD-9A18-6F27824A52BB}" type="parTrans" cxnId="{AFA9356A-BFFD-4C89-9C32-EFCC83A5CBA3}">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9385C58F-1909-43E2-AFA8-E3D2365E5C15}" type="sibTrans" cxnId="{AFA9356A-BFFD-4C89-9C32-EFCC83A5CBA3}">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AE1853DB-A353-4EB4-BB0B-ECF2B9E5E5D3}">
      <dgm:prSet phldrT="[文本]" custT="1"/>
      <dgm:spPr/>
      <dgm:t>
        <a:bodyPr/>
        <a:lstStyle/>
        <a:p>
          <a:r>
            <a:rPr lang="en-US" altLang="zh-CN" sz="2800" b="1" dirty="0">
              <a:latin typeface="微软雅黑" panose="020B0503020204020204" pitchFamily="34" charset="-122"/>
              <a:ea typeface="微软雅黑" panose="020B0503020204020204" pitchFamily="34" charset="-122"/>
            </a:rPr>
            <a:t>1990</a:t>
          </a:r>
          <a:endParaRPr lang="zh-CN" altLang="en-US" sz="2800" b="1" dirty="0">
            <a:latin typeface="微软雅黑" panose="020B0503020204020204" pitchFamily="34" charset="-122"/>
            <a:ea typeface="微软雅黑" panose="020B0503020204020204" pitchFamily="34" charset="-122"/>
          </a:endParaRPr>
        </a:p>
      </dgm:t>
    </dgm:pt>
    <dgm:pt modelId="{46F57CD3-B160-4CDD-984E-97780B6D33C7}" type="parTrans" cxnId="{55C75944-3662-458E-B2F4-819399BA1147}">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9CF18EA2-14EE-43DB-A902-A6CCB51634DE}" type="sibTrans" cxnId="{55C75944-3662-458E-B2F4-819399BA1147}">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DEB7F32A-81A2-4180-994E-C600F68EF730}">
      <dgm:prSet phldrT="[文本]" custT="1"/>
      <dgm:spPr/>
      <dgm:t>
        <a:bodyPr/>
        <a:lstStyle/>
        <a:p>
          <a:r>
            <a:rPr lang="zh-CN" altLang="en-US" sz="1600" b="1" i="0" dirty="0">
              <a:latin typeface="微软雅黑" panose="020B0503020204020204" pitchFamily="34" charset="-122"/>
              <a:ea typeface="微软雅黑" panose="020B0503020204020204" pitchFamily="34" charset="-122"/>
            </a:rPr>
            <a:t>最早的无障碍法律是</a:t>
          </a:r>
          <a:r>
            <a:rPr lang="en-US" altLang="zh-CN" sz="1600" b="1" i="0" dirty="0">
              <a:latin typeface="微软雅黑" panose="020B0503020204020204" pitchFamily="34" charset="-122"/>
              <a:ea typeface="微软雅黑" panose="020B0503020204020204" pitchFamily="34" charset="-122"/>
            </a:rPr>
            <a:t>1990</a:t>
          </a:r>
          <a:r>
            <a:rPr lang="zh-CN" altLang="en-US" sz="1600" b="1" i="0" dirty="0">
              <a:latin typeface="微软雅黑" panose="020B0503020204020204" pitchFamily="34" charset="-122"/>
              <a:ea typeface="微软雅黑" panose="020B0503020204020204" pitchFamily="34" charset="-122"/>
            </a:rPr>
            <a:t>出台的</a:t>
          </a:r>
          <a:r>
            <a:rPr lang="en-US" altLang="zh-CN" sz="1600" b="1" i="0" dirty="0">
              <a:latin typeface="微软雅黑" panose="020B0503020204020204" pitchFamily="34" charset="-122"/>
              <a:ea typeface="微软雅黑" panose="020B0503020204020204" pitchFamily="34" charset="-122"/>
            </a:rPr>
            <a:t>《</a:t>
          </a:r>
          <a:r>
            <a:rPr lang="zh-CN" altLang="zh-CN" sz="1600" b="1" i="0" dirty="0">
              <a:latin typeface="微软雅黑" panose="020B0503020204020204" pitchFamily="34" charset="-122"/>
              <a:ea typeface="微软雅黑" panose="020B0503020204020204" pitchFamily="34" charset="-122"/>
            </a:rPr>
            <a:t>美国康复法第</a:t>
          </a:r>
          <a:r>
            <a:rPr lang="en-US" altLang="zh-CN" sz="1600" b="1" i="0" dirty="0">
              <a:latin typeface="微软雅黑" panose="020B0503020204020204" pitchFamily="34" charset="-122"/>
              <a:ea typeface="微软雅黑" panose="020B0503020204020204" pitchFamily="34" charset="-122"/>
            </a:rPr>
            <a:t>504</a:t>
          </a:r>
          <a:r>
            <a:rPr lang="zh-CN" altLang="zh-CN" sz="1600" b="1" i="0" dirty="0">
              <a:latin typeface="微软雅黑" panose="020B0503020204020204" pitchFamily="34" charset="-122"/>
              <a:ea typeface="微软雅黑" panose="020B0503020204020204" pitchFamily="34" charset="-122"/>
            </a:rPr>
            <a:t>条修正案</a:t>
          </a:r>
          <a:r>
            <a:rPr lang="en-US" altLang="zh-CN" sz="1600" b="1" i="0" dirty="0">
              <a:latin typeface="微软雅黑" panose="020B0503020204020204" pitchFamily="34" charset="-122"/>
              <a:ea typeface="微软雅黑" panose="020B0503020204020204" pitchFamily="34" charset="-122"/>
            </a:rPr>
            <a:t>》</a:t>
          </a:r>
          <a:endParaRPr lang="zh-CN" altLang="en-US" sz="1600" b="1" dirty="0">
            <a:latin typeface="微软雅黑" panose="020B0503020204020204" pitchFamily="34" charset="-122"/>
            <a:ea typeface="微软雅黑" panose="020B0503020204020204" pitchFamily="34" charset="-122"/>
          </a:endParaRPr>
        </a:p>
      </dgm:t>
    </dgm:pt>
    <dgm:pt modelId="{844F29F8-BE1C-4111-A9F6-EC99FC23AB33}" type="parTrans" cxnId="{561B81FF-EF2D-4BD7-88ED-70050C2A3BE9}">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BCD7DFA9-20F8-449E-8C3F-2F955A452A97}" type="sibTrans" cxnId="{561B81FF-EF2D-4BD7-88ED-70050C2A3BE9}">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C16DCF87-85BE-423C-8C29-F91C2BE6A91F}">
      <dgm:prSet phldrT="[文本]" custT="1"/>
      <dgm:spPr/>
      <dgm:t>
        <a:bodyPr/>
        <a:lstStyle/>
        <a:p>
          <a:r>
            <a:rPr lang="en-US" altLang="zh-CN" sz="2800" b="1" dirty="0">
              <a:latin typeface="微软雅黑" panose="020B0503020204020204" pitchFamily="34" charset="-122"/>
              <a:ea typeface="微软雅黑" panose="020B0503020204020204" pitchFamily="34" charset="-122"/>
            </a:rPr>
            <a:t>23</a:t>
          </a:r>
          <a:endParaRPr lang="zh-CN" altLang="en-US" sz="2800" b="1" dirty="0">
            <a:latin typeface="微软雅黑" panose="020B0503020204020204" pitchFamily="34" charset="-122"/>
            <a:ea typeface="微软雅黑" panose="020B0503020204020204" pitchFamily="34" charset="-122"/>
          </a:endParaRPr>
        </a:p>
      </dgm:t>
    </dgm:pt>
    <dgm:pt modelId="{464032DA-7663-4F5A-B3C9-0B8E3BFAEF6E}" type="sibTrans" cxnId="{E8883B6D-CE02-4E78-81C2-BD45C9B7111F}">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CAB658D6-437C-4917-AC02-6FAFF0359F40}" type="parTrans" cxnId="{E8883B6D-CE02-4E78-81C2-BD45C9B7111F}">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2953E444-7773-4266-BBE8-DA57AC3EDC92}" type="pres">
      <dgm:prSet presAssocID="{0DFA0DA8-2662-4B74-8BBC-9214B39D3450}" presName="Name0" presStyleCnt="0">
        <dgm:presLayoutVars>
          <dgm:dir/>
          <dgm:animLvl val="lvl"/>
          <dgm:resizeHandles val="exact"/>
        </dgm:presLayoutVars>
      </dgm:prSet>
      <dgm:spPr/>
    </dgm:pt>
    <dgm:pt modelId="{26103874-8C32-41DE-8680-5EB96479EE69}" type="pres">
      <dgm:prSet presAssocID="{A132E7CB-EED3-4FE0-89FE-4C809BE4D8AD}" presName="composite" presStyleCnt="0"/>
      <dgm:spPr/>
    </dgm:pt>
    <dgm:pt modelId="{2135C819-6719-4879-A278-8892CA0F7EA2}" type="pres">
      <dgm:prSet presAssocID="{A132E7CB-EED3-4FE0-89FE-4C809BE4D8AD}" presName="parTx" presStyleLbl="alignNode1" presStyleIdx="0" presStyleCnt="3">
        <dgm:presLayoutVars>
          <dgm:chMax val="0"/>
          <dgm:chPref val="0"/>
          <dgm:bulletEnabled val="1"/>
        </dgm:presLayoutVars>
      </dgm:prSet>
      <dgm:spPr/>
    </dgm:pt>
    <dgm:pt modelId="{C4525B14-D67F-4A7B-951E-281B0E5DC4C3}" type="pres">
      <dgm:prSet presAssocID="{A132E7CB-EED3-4FE0-89FE-4C809BE4D8AD}" presName="desTx" presStyleLbl="alignAccFollowNode1" presStyleIdx="0" presStyleCnt="3">
        <dgm:presLayoutVars>
          <dgm:bulletEnabled val="1"/>
        </dgm:presLayoutVars>
      </dgm:prSet>
      <dgm:spPr/>
    </dgm:pt>
    <dgm:pt modelId="{B7A1F843-6CEE-4B4E-BC30-C42185ABD3FB}" type="pres">
      <dgm:prSet presAssocID="{8B1DF93D-60C0-4250-8134-C0347D9E7E13}" presName="space" presStyleCnt="0"/>
      <dgm:spPr/>
    </dgm:pt>
    <dgm:pt modelId="{36649604-3599-473A-AB1F-FC04114F0FFE}" type="pres">
      <dgm:prSet presAssocID="{C16DCF87-85BE-423C-8C29-F91C2BE6A91F}" presName="composite" presStyleCnt="0"/>
      <dgm:spPr/>
    </dgm:pt>
    <dgm:pt modelId="{60B8F736-8AA7-4B02-90D5-347B6D6FEB27}" type="pres">
      <dgm:prSet presAssocID="{C16DCF87-85BE-423C-8C29-F91C2BE6A91F}" presName="parTx" presStyleLbl="alignNode1" presStyleIdx="1" presStyleCnt="3">
        <dgm:presLayoutVars>
          <dgm:chMax val="0"/>
          <dgm:chPref val="0"/>
          <dgm:bulletEnabled val="1"/>
        </dgm:presLayoutVars>
      </dgm:prSet>
      <dgm:spPr/>
    </dgm:pt>
    <dgm:pt modelId="{2D17865B-2A15-4C99-B2E4-06D2A9C0F7BA}" type="pres">
      <dgm:prSet presAssocID="{C16DCF87-85BE-423C-8C29-F91C2BE6A91F}" presName="desTx" presStyleLbl="alignAccFollowNode1" presStyleIdx="1" presStyleCnt="3">
        <dgm:presLayoutVars>
          <dgm:bulletEnabled val="1"/>
        </dgm:presLayoutVars>
      </dgm:prSet>
      <dgm:spPr/>
    </dgm:pt>
    <dgm:pt modelId="{AD599FEE-205A-4696-B1D7-9B53D022D274}" type="pres">
      <dgm:prSet presAssocID="{464032DA-7663-4F5A-B3C9-0B8E3BFAEF6E}" presName="space" presStyleCnt="0"/>
      <dgm:spPr/>
    </dgm:pt>
    <dgm:pt modelId="{B1B14143-B7E0-4A93-8705-A523A9B11433}" type="pres">
      <dgm:prSet presAssocID="{AE1853DB-A353-4EB4-BB0B-ECF2B9E5E5D3}" presName="composite" presStyleCnt="0"/>
      <dgm:spPr/>
    </dgm:pt>
    <dgm:pt modelId="{4CEF290E-2BDB-42C4-8BEC-B9747E9FB0EF}" type="pres">
      <dgm:prSet presAssocID="{AE1853DB-A353-4EB4-BB0B-ECF2B9E5E5D3}" presName="parTx" presStyleLbl="alignNode1" presStyleIdx="2" presStyleCnt="3">
        <dgm:presLayoutVars>
          <dgm:chMax val="0"/>
          <dgm:chPref val="0"/>
          <dgm:bulletEnabled val="1"/>
        </dgm:presLayoutVars>
      </dgm:prSet>
      <dgm:spPr/>
    </dgm:pt>
    <dgm:pt modelId="{1E964637-60EA-4DAE-82C3-3993B1B75902}" type="pres">
      <dgm:prSet presAssocID="{AE1853DB-A353-4EB4-BB0B-ECF2B9E5E5D3}" presName="desTx" presStyleLbl="alignAccFollowNode1" presStyleIdx="2" presStyleCnt="3">
        <dgm:presLayoutVars>
          <dgm:bulletEnabled val="1"/>
        </dgm:presLayoutVars>
      </dgm:prSet>
      <dgm:spPr/>
    </dgm:pt>
  </dgm:ptLst>
  <dgm:cxnLst>
    <dgm:cxn modelId="{276E473E-7AE4-4D16-ABAB-895FF380A976}" type="presOf" srcId="{A132E7CB-EED3-4FE0-89FE-4C809BE4D8AD}" destId="{2135C819-6719-4879-A278-8892CA0F7EA2}" srcOrd="0" destOrd="0" presId="urn:microsoft.com/office/officeart/2005/8/layout/hList1"/>
    <dgm:cxn modelId="{C8F31740-3EBF-48BE-B8E5-C4C4C66CD521}" srcId="{0DFA0DA8-2662-4B74-8BBC-9214B39D3450}" destId="{A132E7CB-EED3-4FE0-89FE-4C809BE4D8AD}" srcOrd="0" destOrd="0" parTransId="{F2CF4BDA-2534-4D52-8271-E9A49BEA365B}" sibTransId="{8B1DF93D-60C0-4250-8134-C0347D9E7E13}"/>
    <dgm:cxn modelId="{55C75944-3662-458E-B2F4-819399BA1147}" srcId="{0DFA0DA8-2662-4B74-8BBC-9214B39D3450}" destId="{AE1853DB-A353-4EB4-BB0B-ECF2B9E5E5D3}" srcOrd="2" destOrd="0" parTransId="{46F57CD3-B160-4CDD-984E-97780B6D33C7}" sibTransId="{9CF18EA2-14EE-43DB-A902-A6CCB51634DE}"/>
    <dgm:cxn modelId="{E217654E-E7A8-4939-B3F0-20E975BBA415}" type="presOf" srcId="{62B42088-0307-45D8-8AEC-1CA6973DCF2D}" destId="{C4525B14-D67F-4A7B-951E-281B0E5DC4C3}" srcOrd="0" destOrd="0" presId="urn:microsoft.com/office/officeart/2005/8/layout/hList1"/>
    <dgm:cxn modelId="{4D141A50-1500-46C2-A35E-BE1B9B0FBEA6}" type="presOf" srcId="{AE1853DB-A353-4EB4-BB0B-ECF2B9E5E5D3}" destId="{4CEF290E-2BDB-42C4-8BEC-B9747E9FB0EF}" srcOrd="0" destOrd="0" presId="urn:microsoft.com/office/officeart/2005/8/layout/hList1"/>
    <dgm:cxn modelId="{AFA9356A-BFFD-4C89-9C32-EFCC83A5CBA3}" srcId="{C16DCF87-85BE-423C-8C29-F91C2BE6A91F}" destId="{05D0F48F-4B36-4736-A117-67C066270E93}" srcOrd="0" destOrd="0" parTransId="{FE3BD509-0314-4DFD-9A18-6F27824A52BB}" sibTransId="{9385C58F-1909-43E2-AFA8-E3D2365E5C15}"/>
    <dgm:cxn modelId="{E8883B6D-CE02-4E78-81C2-BD45C9B7111F}" srcId="{0DFA0DA8-2662-4B74-8BBC-9214B39D3450}" destId="{C16DCF87-85BE-423C-8C29-F91C2BE6A91F}" srcOrd="1" destOrd="0" parTransId="{CAB658D6-437C-4917-AC02-6FAFF0359F40}" sibTransId="{464032DA-7663-4F5A-B3C9-0B8E3BFAEF6E}"/>
    <dgm:cxn modelId="{BDF66E7C-F3C4-4489-9749-4665B47724C4}" type="presOf" srcId="{DEB7F32A-81A2-4180-994E-C600F68EF730}" destId="{1E964637-60EA-4DAE-82C3-3993B1B75902}" srcOrd="0" destOrd="0" presId="urn:microsoft.com/office/officeart/2005/8/layout/hList1"/>
    <dgm:cxn modelId="{B75E0BB2-870D-474D-9999-0A5B7D1DD1D2}" type="presOf" srcId="{05D0F48F-4B36-4736-A117-67C066270E93}" destId="{2D17865B-2A15-4C99-B2E4-06D2A9C0F7BA}" srcOrd="0" destOrd="0" presId="urn:microsoft.com/office/officeart/2005/8/layout/hList1"/>
    <dgm:cxn modelId="{8B7BCFDA-23ED-4FEF-8EF0-E7F6C2271E6E}" type="presOf" srcId="{0DFA0DA8-2662-4B74-8BBC-9214B39D3450}" destId="{2953E444-7773-4266-BBE8-DA57AC3EDC92}" srcOrd="0" destOrd="0" presId="urn:microsoft.com/office/officeart/2005/8/layout/hList1"/>
    <dgm:cxn modelId="{0983E2E2-5AAB-45A0-85EB-F5F1F3A1867E}" type="presOf" srcId="{C16DCF87-85BE-423C-8C29-F91C2BE6A91F}" destId="{60B8F736-8AA7-4B02-90D5-347B6D6FEB27}" srcOrd="0" destOrd="0" presId="urn:microsoft.com/office/officeart/2005/8/layout/hList1"/>
    <dgm:cxn modelId="{C1DEAEEB-C0D2-4929-9782-846FDD208AC9}" srcId="{A132E7CB-EED3-4FE0-89FE-4C809BE4D8AD}" destId="{62B42088-0307-45D8-8AEC-1CA6973DCF2D}" srcOrd="0" destOrd="0" parTransId="{EDEDD556-CEC7-4CF6-888B-E6CFC4EECE65}" sibTransId="{004F7C32-6A09-474C-AA6B-53ADCCEBFBFF}"/>
    <dgm:cxn modelId="{561B81FF-EF2D-4BD7-88ED-70050C2A3BE9}" srcId="{AE1853DB-A353-4EB4-BB0B-ECF2B9E5E5D3}" destId="{DEB7F32A-81A2-4180-994E-C600F68EF730}" srcOrd="0" destOrd="0" parTransId="{844F29F8-BE1C-4111-A9F6-EC99FC23AB33}" sibTransId="{BCD7DFA9-20F8-449E-8C3F-2F955A452A97}"/>
    <dgm:cxn modelId="{C6AAC980-E8E7-4D72-BBB3-965423A2C224}" type="presParOf" srcId="{2953E444-7773-4266-BBE8-DA57AC3EDC92}" destId="{26103874-8C32-41DE-8680-5EB96479EE69}" srcOrd="0" destOrd="0" presId="urn:microsoft.com/office/officeart/2005/8/layout/hList1"/>
    <dgm:cxn modelId="{99C5FEB5-DB4B-4F4E-BC5A-51BE73CA2D6E}" type="presParOf" srcId="{26103874-8C32-41DE-8680-5EB96479EE69}" destId="{2135C819-6719-4879-A278-8892CA0F7EA2}" srcOrd="0" destOrd="0" presId="urn:microsoft.com/office/officeart/2005/8/layout/hList1"/>
    <dgm:cxn modelId="{27741C0B-802E-4301-8260-D91579D55AD4}" type="presParOf" srcId="{26103874-8C32-41DE-8680-5EB96479EE69}" destId="{C4525B14-D67F-4A7B-951E-281B0E5DC4C3}" srcOrd="1" destOrd="0" presId="urn:microsoft.com/office/officeart/2005/8/layout/hList1"/>
    <dgm:cxn modelId="{4E51C431-8733-4D27-AD0F-4E9F590AAA02}" type="presParOf" srcId="{2953E444-7773-4266-BBE8-DA57AC3EDC92}" destId="{B7A1F843-6CEE-4B4E-BC30-C42185ABD3FB}" srcOrd="1" destOrd="0" presId="urn:microsoft.com/office/officeart/2005/8/layout/hList1"/>
    <dgm:cxn modelId="{4B46892C-5BFA-4E51-9067-FC05F7E804E0}" type="presParOf" srcId="{2953E444-7773-4266-BBE8-DA57AC3EDC92}" destId="{36649604-3599-473A-AB1F-FC04114F0FFE}" srcOrd="2" destOrd="0" presId="urn:microsoft.com/office/officeart/2005/8/layout/hList1"/>
    <dgm:cxn modelId="{0A94F646-266B-421F-A4ED-A69E6B1B17B4}" type="presParOf" srcId="{36649604-3599-473A-AB1F-FC04114F0FFE}" destId="{60B8F736-8AA7-4B02-90D5-347B6D6FEB27}" srcOrd="0" destOrd="0" presId="urn:microsoft.com/office/officeart/2005/8/layout/hList1"/>
    <dgm:cxn modelId="{EFAD6C1B-C43E-451E-81CF-AF6DC6C7EA5E}" type="presParOf" srcId="{36649604-3599-473A-AB1F-FC04114F0FFE}" destId="{2D17865B-2A15-4C99-B2E4-06D2A9C0F7BA}" srcOrd="1" destOrd="0" presId="urn:microsoft.com/office/officeart/2005/8/layout/hList1"/>
    <dgm:cxn modelId="{206CBF94-29FC-4458-9EB1-441AE9A35868}" type="presParOf" srcId="{2953E444-7773-4266-BBE8-DA57AC3EDC92}" destId="{AD599FEE-205A-4696-B1D7-9B53D022D274}" srcOrd="3" destOrd="0" presId="urn:microsoft.com/office/officeart/2005/8/layout/hList1"/>
    <dgm:cxn modelId="{57684B7C-B491-47F3-BBA2-BC2591155200}" type="presParOf" srcId="{2953E444-7773-4266-BBE8-DA57AC3EDC92}" destId="{B1B14143-B7E0-4A93-8705-A523A9B11433}" srcOrd="4" destOrd="0" presId="urn:microsoft.com/office/officeart/2005/8/layout/hList1"/>
    <dgm:cxn modelId="{6A316DC7-EFD3-4922-8FED-967C7C22C219}" type="presParOf" srcId="{B1B14143-B7E0-4A93-8705-A523A9B11433}" destId="{4CEF290E-2BDB-42C4-8BEC-B9747E9FB0EF}" srcOrd="0" destOrd="0" presId="urn:microsoft.com/office/officeart/2005/8/layout/hList1"/>
    <dgm:cxn modelId="{D3E9F3E1-2B35-40A7-AA00-1FCDF94985D6}" type="presParOf" srcId="{B1B14143-B7E0-4A93-8705-A523A9B11433}" destId="{1E964637-60EA-4DAE-82C3-3993B1B75902}" srcOrd="1" destOrd="0" presId="urn:microsoft.com/office/officeart/2005/8/layout/h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A805807-B94E-8F4D-BDF6-72235F31AB85}" type="doc">
      <dgm:prSet loTypeId="urn:microsoft.com/office/officeart/2009/3/layout/OpposingIdeas#1" loCatId="" qsTypeId="urn:microsoft.com/office/officeart/2005/8/quickstyle/3d2#1" qsCatId="3D" csTypeId="urn:microsoft.com/office/officeart/2005/8/colors/accent1_2#3" csCatId="accent1" phldr="1"/>
      <dgm:spPr/>
      <dgm:t>
        <a:bodyPr/>
        <a:lstStyle/>
        <a:p>
          <a:endParaRPr lang="zh-CN" altLang="en-US"/>
        </a:p>
      </dgm:t>
    </dgm:pt>
    <dgm:pt modelId="{8960E0B3-3603-9F4A-8DF1-5B0748185C3E}">
      <dgm:prSet phldrT="[文本]" custT="1"/>
      <dgm:spPr/>
      <dgm:t>
        <a:bodyPr vert="vert" anchor="ctr" anchorCtr="1"/>
        <a:lstStyle/>
        <a:p>
          <a:r>
            <a:rPr lang="zh-CN" altLang="en-US" sz="1600" b="1" dirty="0">
              <a:latin typeface="微软雅黑" panose="020B0503020204020204" pitchFamily="34" charset="-122"/>
              <a:ea typeface="微软雅黑" panose="020B0503020204020204" pitchFamily="34" charset="-122"/>
            </a:rPr>
            <a:t>指导与规范</a:t>
          </a:r>
        </a:p>
      </dgm:t>
    </dgm:pt>
    <dgm:pt modelId="{6FF14399-8B00-2842-88CF-DF53FF34BC31}" type="parTrans" cxnId="{E11D5157-B630-894F-AAB5-946E1CD6FEB8}">
      <dgm:prSet/>
      <dgm:spPr/>
      <dgm:t>
        <a:bodyPr/>
        <a:lstStyle/>
        <a:p>
          <a:endParaRPr lang="zh-CN" altLang="en-US" b="1">
            <a:latin typeface="微软雅黑" panose="020B0503020204020204" pitchFamily="34" charset="-122"/>
            <a:ea typeface="微软雅黑" panose="020B0503020204020204" pitchFamily="34" charset="-122"/>
          </a:endParaRPr>
        </a:p>
      </dgm:t>
    </dgm:pt>
    <dgm:pt modelId="{DD45D0E6-C91E-8844-9C21-4F44D3960D24}" type="sibTrans" cxnId="{E11D5157-B630-894F-AAB5-946E1CD6FEB8}">
      <dgm:prSet/>
      <dgm:spPr/>
      <dgm:t>
        <a:bodyPr/>
        <a:lstStyle/>
        <a:p>
          <a:endParaRPr lang="zh-CN" altLang="en-US" b="1">
            <a:latin typeface="微软雅黑" panose="020B0503020204020204" pitchFamily="34" charset="-122"/>
            <a:ea typeface="微软雅黑" panose="020B0503020204020204" pitchFamily="34" charset="-122"/>
          </a:endParaRPr>
        </a:p>
      </dgm:t>
    </dgm:pt>
    <dgm:pt modelId="{B410D935-66EB-EB41-9347-B0CE51DFD499}">
      <dgm:prSet phldrT="[文本]"/>
      <dgm:spPr/>
      <dgm:t>
        <a:bodyPr anchor="ctr" anchorCtr="1"/>
        <a:lstStyle/>
        <a:p>
          <a:r>
            <a:rPr lang="zh-CN" altLang="en-US" b="1" dirty="0">
              <a:latin typeface="微软雅黑" panose="020B0503020204020204" pitchFamily="34" charset="-122"/>
              <a:ea typeface="微软雅黑" panose="020B0503020204020204" pitchFamily="34" charset="-122"/>
            </a:rPr>
            <a:t>法律法规</a:t>
          </a:r>
        </a:p>
      </dgm:t>
    </dgm:pt>
    <dgm:pt modelId="{66EF0182-3267-3249-A66F-CCCDA4CF1AE4}" type="parTrans" cxnId="{BC6D070C-60E3-234E-AE51-1977250A980F}">
      <dgm:prSet/>
      <dgm:spPr/>
      <dgm:t>
        <a:bodyPr/>
        <a:lstStyle/>
        <a:p>
          <a:endParaRPr lang="zh-CN" altLang="en-US" b="1">
            <a:latin typeface="微软雅黑" panose="020B0503020204020204" pitchFamily="34" charset="-122"/>
            <a:ea typeface="微软雅黑" panose="020B0503020204020204" pitchFamily="34" charset="-122"/>
          </a:endParaRPr>
        </a:p>
      </dgm:t>
    </dgm:pt>
    <dgm:pt modelId="{1E62B02C-1575-CC4B-94E5-9041867889E6}" type="sibTrans" cxnId="{BC6D070C-60E3-234E-AE51-1977250A980F}">
      <dgm:prSet/>
      <dgm:spPr/>
      <dgm:t>
        <a:bodyPr/>
        <a:lstStyle/>
        <a:p>
          <a:endParaRPr lang="zh-CN" altLang="en-US" b="1">
            <a:latin typeface="微软雅黑" panose="020B0503020204020204" pitchFamily="34" charset="-122"/>
            <a:ea typeface="微软雅黑" panose="020B0503020204020204" pitchFamily="34" charset="-122"/>
          </a:endParaRPr>
        </a:p>
      </dgm:t>
    </dgm:pt>
    <dgm:pt modelId="{BD1F2F51-CF9C-0446-ADB1-8516ED07633B}">
      <dgm:prSet phldrT="[文本]" custT="1"/>
      <dgm:spPr/>
      <dgm:t>
        <a:bodyPr vert="vert270" anchor="ctr" anchorCtr="1"/>
        <a:lstStyle/>
        <a:p>
          <a:r>
            <a:rPr lang="zh-CN" altLang="en-US" sz="1600" b="1" dirty="0">
              <a:latin typeface="微软雅黑" panose="020B0503020204020204" pitchFamily="34" charset="-122"/>
              <a:ea typeface="微软雅黑" panose="020B0503020204020204" pitchFamily="34" charset="-122"/>
            </a:rPr>
            <a:t>执行与考核</a:t>
          </a:r>
        </a:p>
      </dgm:t>
    </dgm:pt>
    <dgm:pt modelId="{E93874D7-C900-3945-B2D2-A1A8FD96C4DC}" type="parTrans" cxnId="{13587765-FC6F-984F-A728-09385E0650A8}">
      <dgm:prSet/>
      <dgm:spPr/>
      <dgm:t>
        <a:bodyPr/>
        <a:lstStyle/>
        <a:p>
          <a:endParaRPr lang="zh-CN" altLang="en-US" b="1">
            <a:latin typeface="微软雅黑" panose="020B0503020204020204" pitchFamily="34" charset="-122"/>
            <a:ea typeface="微软雅黑" panose="020B0503020204020204" pitchFamily="34" charset="-122"/>
          </a:endParaRPr>
        </a:p>
      </dgm:t>
    </dgm:pt>
    <dgm:pt modelId="{0D019785-E168-504B-9178-B4A542ACEBCE}" type="sibTrans" cxnId="{13587765-FC6F-984F-A728-09385E0650A8}">
      <dgm:prSet/>
      <dgm:spPr/>
      <dgm:t>
        <a:bodyPr/>
        <a:lstStyle/>
        <a:p>
          <a:endParaRPr lang="zh-CN" altLang="en-US" b="1">
            <a:latin typeface="微软雅黑" panose="020B0503020204020204" pitchFamily="34" charset="-122"/>
            <a:ea typeface="微软雅黑" panose="020B0503020204020204" pitchFamily="34" charset="-122"/>
          </a:endParaRPr>
        </a:p>
      </dgm:t>
    </dgm:pt>
    <dgm:pt modelId="{F1B9ECA3-8B7D-5641-8490-8A247B7DE68A}">
      <dgm:prSet phldrT="[文本]"/>
      <dgm:spPr/>
      <dgm:t>
        <a:bodyPr anchor="t" anchorCtr="1"/>
        <a:lstStyle/>
        <a:p>
          <a:r>
            <a:rPr lang="zh-CN" altLang="en-US" b="1" dirty="0">
              <a:latin typeface="微软雅黑" panose="020B0503020204020204" pitchFamily="34" charset="-122"/>
              <a:ea typeface="微软雅黑" panose="020B0503020204020204" pitchFamily="34" charset="-122"/>
            </a:rPr>
            <a:t>技术标准</a:t>
          </a:r>
        </a:p>
      </dgm:t>
    </dgm:pt>
    <dgm:pt modelId="{572E1053-195A-6A4C-8144-78DC0E252C29}" type="parTrans" cxnId="{4493AC24-D60F-7A4B-94DD-D8301DFF0C01}">
      <dgm:prSet/>
      <dgm:spPr/>
      <dgm:t>
        <a:bodyPr/>
        <a:lstStyle/>
        <a:p>
          <a:endParaRPr lang="zh-CN" altLang="en-US" b="1">
            <a:latin typeface="微软雅黑" panose="020B0503020204020204" pitchFamily="34" charset="-122"/>
            <a:ea typeface="微软雅黑" panose="020B0503020204020204" pitchFamily="34" charset="-122"/>
          </a:endParaRPr>
        </a:p>
      </dgm:t>
    </dgm:pt>
    <dgm:pt modelId="{EBE5C2A1-9E45-D34E-A24C-6CF9D62172D9}" type="sibTrans" cxnId="{4493AC24-D60F-7A4B-94DD-D8301DFF0C01}">
      <dgm:prSet/>
      <dgm:spPr/>
      <dgm:t>
        <a:bodyPr/>
        <a:lstStyle/>
        <a:p>
          <a:endParaRPr lang="zh-CN" altLang="en-US" b="1">
            <a:latin typeface="微软雅黑" panose="020B0503020204020204" pitchFamily="34" charset="-122"/>
            <a:ea typeface="微软雅黑" panose="020B0503020204020204" pitchFamily="34" charset="-122"/>
          </a:endParaRPr>
        </a:p>
      </dgm:t>
    </dgm:pt>
    <dgm:pt modelId="{2D2C7F9A-4E09-C642-A77D-5C2819C92FA8}" type="pres">
      <dgm:prSet presAssocID="{AA805807-B94E-8F4D-BDF6-72235F31AB85}" presName="Name0" presStyleCnt="0">
        <dgm:presLayoutVars>
          <dgm:chMax val="2"/>
          <dgm:dir/>
          <dgm:animOne val="branch"/>
          <dgm:animLvl val="lvl"/>
          <dgm:resizeHandles val="exact"/>
        </dgm:presLayoutVars>
      </dgm:prSet>
      <dgm:spPr/>
    </dgm:pt>
    <dgm:pt modelId="{6A034227-25B7-4D46-99B1-DA83BFD76AA6}" type="pres">
      <dgm:prSet presAssocID="{AA805807-B94E-8F4D-BDF6-72235F31AB85}" presName="Background" presStyleLbl="node1" presStyleIdx="0" presStyleCnt="1"/>
      <dgm:spPr/>
    </dgm:pt>
    <dgm:pt modelId="{CF8E2568-6DA2-DA42-9632-E06416DE40E1}" type="pres">
      <dgm:prSet presAssocID="{AA805807-B94E-8F4D-BDF6-72235F31AB85}" presName="Divider" presStyleLbl="callout" presStyleIdx="0" presStyleCnt="1"/>
      <dgm:spPr/>
    </dgm:pt>
    <dgm:pt modelId="{3AF6BC64-6654-BB4C-A737-AA69C603A352}" type="pres">
      <dgm:prSet presAssocID="{AA805807-B94E-8F4D-BDF6-72235F31AB85}" presName="ChildText1" presStyleLbl="revTx" presStyleIdx="0" presStyleCnt="0">
        <dgm:presLayoutVars>
          <dgm:chMax val="0"/>
          <dgm:chPref val="0"/>
          <dgm:bulletEnabled val="1"/>
        </dgm:presLayoutVars>
      </dgm:prSet>
      <dgm:spPr/>
    </dgm:pt>
    <dgm:pt modelId="{4DF5AB07-D53F-FD40-A6D6-0964FEAC6CBE}" type="pres">
      <dgm:prSet presAssocID="{AA805807-B94E-8F4D-BDF6-72235F31AB85}" presName="ChildText2" presStyleLbl="revTx" presStyleIdx="0" presStyleCnt="0">
        <dgm:presLayoutVars>
          <dgm:chMax val="0"/>
          <dgm:chPref val="0"/>
          <dgm:bulletEnabled val="1"/>
        </dgm:presLayoutVars>
      </dgm:prSet>
      <dgm:spPr/>
    </dgm:pt>
    <dgm:pt modelId="{0B0015F7-66B0-BD48-B2CC-12735E06F966}" type="pres">
      <dgm:prSet presAssocID="{AA805807-B94E-8F4D-BDF6-72235F31AB85}" presName="ParentText1" presStyleLbl="revTx" presStyleIdx="0" presStyleCnt="0">
        <dgm:presLayoutVars>
          <dgm:chMax val="1"/>
          <dgm:chPref val="1"/>
        </dgm:presLayoutVars>
      </dgm:prSet>
      <dgm:spPr/>
    </dgm:pt>
    <dgm:pt modelId="{76417C6B-BA60-7949-AF85-6BDA65305522}" type="pres">
      <dgm:prSet presAssocID="{AA805807-B94E-8F4D-BDF6-72235F31AB85}" presName="ParentShape1" presStyleLbl="alignImgPlace1" presStyleIdx="0" presStyleCnt="2" custLinFactNeighborY="3991">
        <dgm:presLayoutVars/>
      </dgm:prSet>
      <dgm:spPr/>
    </dgm:pt>
    <dgm:pt modelId="{895D216B-E47B-9A4D-B7C5-19FD6F8F085C}" type="pres">
      <dgm:prSet presAssocID="{AA805807-B94E-8F4D-BDF6-72235F31AB85}" presName="ParentText2" presStyleLbl="revTx" presStyleIdx="0" presStyleCnt="0">
        <dgm:presLayoutVars>
          <dgm:chMax val="1"/>
          <dgm:chPref val="1"/>
        </dgm:presLayoutVars>
      </dgm:prSet>
      <dgm:spPr/>
    </dgm:pt>
    <dgm:pt modelId="{D17C133A-8E0B-FF41-A172-09432980BA4B}" type="pres">
      <dgm:prSet presAssocID="{AA805807-B94E-8F4D-BDF6-72235F31AB85}" presName="ParentShape2" presStyleLbl="alignImgPlace1" presStyleIdx="1" presStyleCnt="2" custLinFactNeighborY="-7675">
        <dgm:presLayoutVars/>
      </dgm:prSet>
      <dgm:spPr/>
    </dgm:pt>
  </dgm:ptLst>
  <dgm:cxnLst>
    <dgm:cxn modelId="{BC6D070C-60E3-234E-AE51-1977250A980F}" srcId="{8960E0B3-3603-9F4A-8DF1-5B0748185C3E}" destId="{B410D935-66EB-EB41-9347-B0CE51DFD499}" srcOrd="0" destOrd="0" parTransId="{66EF0182-3267-3249-A66F-CCCDA4CF1AE4}" sibTransId="{1E62B02C-1575-CC4B-94E5-9041867889E6}"/>
    <dgm:cxn modelId="{4493AC24-D60F-7A4B-94DD-D8301DFF0C01}" srcId="{BD1F2F51-CF9C-0446-ADB1-8516ED07633B}" destId="{F1B9ECA3-8B7D-5641-8490-8A247B7DE68A}" srcOrd="0" destOrd="0" parTransId="{572E1053-195A-6A4C-8144-78DC0E252C29}" sibTransId="{EBE5C2A1-9E45-D34E-A24C-6CF9D62172D9}"/>
    <dgm:cxn modelId="{24450E28-EB95-B144-B092-745563DD94D4}" type="presOf" srcId="{8960E0B3-3603-9F4A-8DF1-5B0748185C3E}" destId="{0B0015F7-66B0-BD48-B2CC-12735E06F966}" srcOrd="0" destOrd="0" presId="urn:microsoft.com/office/officeart/2009/3/layout/OpposingIdeas#1"/>
    <dgm:cxn modelId="{E193B843-9104-614E-BF41-B3339F56F548}" type="presOf" srcId="{AA805807-B94E-8F4D-BDF6-72235F31AB85}" destId="{2D2C7F9A-4E09-C642-A77D-5C2819C92FA8}" srcOrd="0" destOrd="0" presId="urn:microsoft.com/office/officeart/2009/3/layout/OpposingIdeas#1"/>
    <dgm:cxn modelId="{5B927F4D-0400-594D-9ECC-E0E24D978FDE}" type="presOf" srcId="{B410D935-66EB-EB41-9347-B0CE51DFD499}" destId="{3AF6BC64-6654-BB4C-A737-AA69C603A352}" srcOrd="0" destOrd="0" presId="urn:microsoft.com/office/officeart/2009/3/layout/OpposingIdeas#1"/>
    <dgm:cxn modelId="{E11D5157-B630-894F-AAB5-946E1CD6FEB8}" srcId="{AA805807-B94E-8F4D-BDF6-72235F31AB85}" destId="{8960E0B3-3603-9F4A-8DF1-5B0748185C3E}" srcOrd="0" destOrd="0" parTransId="{6FF14399-8B00-2842-88CF-DF53FF34BC31}" sibTransId="{DD45D0E6-C91E-8844-9C21-4F44D3960D24}"/>
    <dgm:cxn modelId="{13587765-FC6F-984F-A728-09385E0650A8}" srcId="{AA805807-B94E-8F4D-BDF6-72235F31AB85}" destId="{BD1F2F51-CF9C-0446-ADB1-8516ED07633B}" srcOrd="1" destOrd="0" parTransId="{E93874D7-C900-3945-B2D2-A1A8FD96C4DC}" sibTransId="{0D019785-E168-504B-9178-B4A542ACEBCE}"/>
    <dgm:cxn modelId="{4E24BE77-1752-A445-914D-56ECA61A8593}" type="presOf" srcId="{8960E0B3-3603-9F4A-8DF1-5B0748185C3E}" destId="{76417C6B-BA60-7949-AF85-6BDA65305522}" srcOrd="1" destOrd="0" presId="urn:microsoft.com/office/officeart/2009/3/layout/OpposingIdeas#1"/>
    <dgm:cxn modelId="{AA47438B-96C8-9C43-8544-1B4D2B75F2EB}" type="presOf" srcId="{F1B9ECA3-8B7D-5641-8490-8A247B7DE68A}" destId="{4DF5AB07-D53F-FD40-A6D6-0964FEAC6CBE}" srcOrd="0" destOrd="0" presId="urn:microsoft.com/office/officeart/2009/3/layout/OpposingIdeas#1"/>
    <dgm:cxn modelId="{9574368D-1E85-F548-9BD5-81146D0E929C}" type="presOf" srcId="{BD1F2F51-CF9C-0446-ADB1-8516ED07633B}" destId="{895D216B-E47B-9A4D-B7C5-19FD6F8F085C}" srcOrd="0" destOrd="0" presId="urn:microsoft.com/office/officeart/2009/3/layout/OpposingIdeas#1"/>
    <dgm:cxn modelId="{2B6F30E0-05D8-ED45-8EC2-B8CE0D62DBB4}" type="presOf" srcId="{BD1F2F51-CF9C-0446-ADB1-8516ED07633B}" destId="{D17C133A-8E0B-FF41-A172-09432980BA4B}" srcOrd="1" destOrd="0" presId="urn:microsoft.com/office/officeart/2009/3/layout/OpposingIdeas#1"/>
    <dgm:cxn modelId="{CAF93676-D8E8-BF49-9FE2-77E8547FCFB3}" type="presParOf" srcId="{2D2C7F9A-4E09-C642-A77D-5C2819C92FA8}" destId="{6A034227-25B7-4D46-99B1-DA83BFD76AA6}" srcOrd="0" destOrd="0" presId="urn:microsoft.com/office/officeart/2009/3/layout/OpposingIdeas#1"/>
    <dgm:cxn modelId="{FD4DB670-657F-7749-B102-ADFE361471A4}" type="presParOf" srcId="{2D2C7F9A-4E09-C642-A77D-5C2819C92FA8}" destId="{CF8E2568-6DA2-DA42-9632-E06416DE40E1}" srcOrd="1" destOrd="0" presId="urn:microsoft.com/office/officeart/2009/3/layout/OpposingIdeas#1"/>
    <dgm:cxn modelId="{D020942D-3FAA-1648-A02F-FE00B7A83148}" type="presParOf" srcId="{2D2C7F9A-4E09-C642-A77D-5C2819C92FA8}" destId="{3AF6BC64-6654-BB4C-A737-AA69C603A352}" srcOrd="2" destOrd="0" presId="urn:microsoft.com/office/officeart/2009/3/layout/OpposingIdeas#1"/>
    <dgm:cxn modelId="{2E9B4FE2-DF51-2648-8F5D-D2127ED4A093}" type="presParOf" srcId="{2D2C7F9A-4E09-C642-A77D-5C2819C92FA8}" destId="{4DF5AB07-D53F-FD40-A6D6-0964FEAC6CBE}" srcOrd="3" destOrd="0" presId="urn:microsoft.com/office/officeart/2009/3/layout/OpposingIdeas#1"/>
    <dgm:cxn modelId="{29321E39-F0EC-2245-8028-54E5DDD03465}" type="presParOf" srcId="{2D2C7F9A-4E09-C642-A77D-5C2819C92FA8}" destId="{0B0015F7-66B0-BD48-B2CC-12735E06F966}" srcOrd="4" destOrd="0" presId="urn:microsoft.com/office/officeart/2009/3/layout/OpposingIdeas#1"/>
    <dgm:cxn modelId="{D7008268-B9A4-6D40-A18B-A2650FA85F80}" type="presParOf" srcId="{2D2C7F9A-4E09-C642-A77D-5C2819C92FA8}" destId="{76417C6B-BA60-7949-AF85-6BDA65305522}" srcOrd="5" destOrd="0" presId="urn:microsoft.com/office/officeart/2009/3/layout/OpposingIdeas#1"/>
    <dgm:cxn modelId="{835BFAE5-689D-AE4B-9B28-A528C53CF537}" type="presParOf" srcId="{2D2C7F9A-4E09-C642-A77D-5C2819C92FA8}" destId="{895D216B-E47B-9A4D-B7C5-19FD6F8F085C}" srcOrd="6" destOrd="0" presId="urn:microsoft.com/office/officeart/2009/3/layout/OpposingIdeas#1"/>
    <dgm:cxn modelId="{6FAD1E24-C72A-3C43-ACC5-4F87FA5B5FD5}" type="presParOf" srcId="{2D2C7F9A-4E09-C642-A77D-5C2819C92FA8}" destId="{D17C133A-8E0B-FF41-A172-09432980BA4B}" srcOrd="7" destOrd="0" presId="urn:microsoft.com/office/officeart/2009/3/layout/OpposingIdea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19F905F-C45B-4B1D-B133-1EE9CE982B8E}" type="doc">
      <dgm:prSet loTypeId="urn:microsoft.com/office/officeart/2005/8/layout/hierarchy3#1" loCatId="hierarchy" qsTypeId="urn:microsoft.com/office/officeart/2005/8/quickstyle/simple1#9" qsCatId="simple" csTypeId="urn:microsoft.com/office/officeart/2005/8/colors/accent1_2#2" csCatId="accent1" phldr="1"/>
      <dgm:spPr/>
      <dgm:t>
        <a:bodyPr/>
        <a:lstStyle/>
        <a:p>
          <a:endParaRPr lang="zh-CN" altLang="en-US"/>
        </a:p>
      </dgm:t>
    </dgm:pt>
    <dgm:pt modelId="{BB8E9CA9-30CA-47DD-8368-58B5EF925C61}">
      <dgm:prSet phldrT="[文本]"/>
      <dgm:spPr/>
      <dgm:t>
        <a:bodyPr/>
        <a:lstStyle/>
        <a:p>
          <a:r>
            <a:rPr lang="zh-CN" altLang="en-US" b="1" dirty="0">
              <a:latin typeface="微软雅黑" panose="020B0503020204020204" pitchFamily="34" charset="-122"/>
              <a:ea typeface="微软雅黑" panose="020B0503020204020204" pitchFamily="34" charset="-122"/>
            </a:rPr>
            <a:t>指导单位</a:t>
          </a:r>
        </a:p>
      </dgm:t>
    </dgm:pt>
    <dgm:pt modelId="{1D42F0F7-2939-41BF-93D6-55AAAF6F4CFE}" type="parTrans" cxnId="{1B98A807-727F-4FA2-BB40-C40DA0C9980E}">
      <dgm:prSet/>
      <dgm:spPr/>
      <dgm:t>
        <a:bodyPr/>
        <a:lstStyle/>
        <a:p>
          <a:endParaRPr lang="zh-CN" altLang="en-US" b="1">
            <a:latin typeface="微软雅黑" panose="020B0503020204020204" pitchFamily="34" charset="-122"/>
            <a:ea typeface="微软雅黑" panose="020B0503020204020204" pitchFamily="34" charset="-122"/>
          </a:endParaRPr>
        </a:p>
      </dgm:t>
    </dgm:pt>
    <dgm:pt modelId="{67A6C413-AA26-405B-A632-541D066E8816}" type="sibTrans" cxnId="{1B98A807-727F-4FA2-BB40-C40DA0C9980E}">
      <dgm:prSet/>
      <dgm:spPr/>
      <dgm:t>
        <a:bodyPr/>
        <a:lstStyle/>
        <a:p>
          <a:endParaRPr lang="zh-CN" altLang="en-US" b="1">
            <a:latin typeface="微软雅黑" panose="020B0503020204020204" pitchFamily="34" charset="-122"/>
            <a:ea typeface="微软雅黑" panose="020B0503020204020204" pitchFamily="34" charset="-122"/>
          </a:endParaRPr>
        </a:p>
      </dgm:t>
    </dgm:pt>
    <dgm:pt modelId="{D38F926B-28AC-47CE-A2A6-411B23417A6F}">
      <dgm:prSet/>
      <dgm:spPr/>
      <dgm:t>
        <a:bodyPr/>
        <a:lstStyle/>
        <a:p>
          <a:r>
            <a:rPr lang="zh-CN" altLang="en-US" b="1" dirty="0">
              <a:latin typeface="微软雅黑" panose="020B0503020204020204" pitchFamily="34" charset="-122"/>
              <a:ea typeface="微软雅黑" panose="020B0503020204020204" pitchFamily="34" charset="-122"/>
            </a:rPr>
            <a:t>中国残疾人联合会</a:t>
          </a:r>
        </a:p>
      </dgm:t>
    </dgm:pt>
    <dgm:pt modelId="{F1CB1FB9-AC07-4752-8DD6-291E4B0BC3FC}" type="parTrans" cxnId="{3E17CD3D-2070-47EA-B3DC-888D69D3D698}">
      <dgm:prSet/>
      <dgm:spPr/>
      <dgm:t>
        <a:bodyPr/>
        <a:lstStyle/>
        <a:p>
          <a:endParaRPr lang="zh-CN" altLang="en-US" b="1">
            <a:latin typeface="微软雅黑" panose="020B0503020204020204" pitchFamily="34" charset="-122"/>
            <a:ea typeface="微软雅黑" panose="020B0503020204020204" pitchFamily="34" charset="-122"/>
          </a:endParaRPr>
        </a:p>
      </dgm:t>
    </dgm:pt>
    <dgm:pt modelId="{1D4AAB15-74D3-4EBD-AC7A-D2879F3F3921}" type="sibTrans" cxnId="{3E17CD3D-2070-47EA-B3DC-888D69D3D698}">
      <dgm:prSet/>
      <dgm:spPr/>
      <dgm:t>
        <a:bodyPr/>
        <a:lstStyle/>
        <a:p>
          <a:endParaRPr lang="zh-CN" altLang="en-US" b="1">
            <a:latin typeface="微软雅黑" panose="020B0503020204020204" pitchFamily="34" charset="-122"/>
            <a:ea typeface="微软雅黑" panose="020B0503020204020204" pitchFamily="34" charset="-122"/>
          </a:endParaRPr>
        </a:p>
      </dgm:t>
    </dgm:pt>
    <dgm:pt modelId="{D247A000-F2F2-48C1-8F30-66D0BAFA3E2E}">
      <dgm:prSet/>
      <dgm:spPr/>
      <dgm:t>
        <a:bodyPr/>
        <a:lstStyle/>
        <a:p>
          <a:r>
            <a:rPr lang="zh-CN" altLang="en-US" b="1">
              <a:latin typeface="微软雅黑" panose="020B0503020204020204" pitchFamily="34" charset="-122"/>
              <a:ea typeface="微软雅黑" panose="020B0503020204020204" pitchFamily="34" charset="-122"/>
            </a:rPr>
            <a:t>中国国家标准化管理委员会</a:t>
          </a:r>
          <a:endParaRPr lang="zh-CN" altLang="en-US" b="1" dirty="0">
            <a:latin typeface="微软雅黑" panose="020B0503020204020204" pitchFamily="34" charset="-122"/>
            <a:ea typeface="微软雅黑" panose="020B0503020204020204" pitchFamily="34" charset="-122"/>
          </a:endParaRPr>
        </a:p>
      </dgm:t>
    </dgm:pt>
    <dgm:pt modelId="{01461235-4243-4B52-86CF-81875BAA71F3}" type="parTrans" cxnId="{3FA32CA0-A21C-47FC-948D-CF4E42AF4C98}">
      <dgm:prSet/>
      <dgm:spPr/>
      <dgm:t>
        <a:bodyPr/>
        <a:lstStyle/>
        <a:p>
          <a:endParaRPr lang="zh-CN" altLang="en-US" b="1">
            <a:latin typeface="微软雅黑" panose="020B0503020204020204" pitchFamily="34" charset="-122"/>
            <a:ea typeface="微软雅黑" panose="020B0503020204020204" pitchFamily="34" charset="-122"/>
          </a:endParaRPr>
        </a:p>
      </dgm:t>
    </dgm:pt>
    <dgm:pt modelId="{8D9A4309-B7BB-4690-898D-81B6A93C639D}" type="sibTrans" cxnId="{3FA32CA0-A21C-47FC-948D-CF4E42AF4C98}">
      <dgm:prSet/>
      <dgm:spPr/>
      <dgm:t>
        <a:bodyPr/>
        <a:lstStyle/>
        <a:p>
          <a:endParaRPr lang="zh-CN" altLang="en-US" b="1">
            <a:latin typeface="微软雅黑" panose="020B0503020204020204" pitchFamily="34" charset="-122"/>
            <a:ea typeface="微软雅黑" panose="020B0503020204020204" pitchFamily="34" charset="-122"/>
          </a:endParaRPr>
        </a:p>
      </dgm:t>
    </dgm:pt>
    <dgm:pt modelId="{5F7DCF20-8D87-4B00-B14A-21A030712E3B}">
      <dgm:prSet/>
      <dgm:spPr/>
      <dgm:t>
        <a:bodyPr/>
        <a:lstStyle/>
        <a:p>
          <a:r>
            <a:rPr lang="zh-CN" altLang="en-US" b="1" dirty="0">
              <a:latin typeface="微软雅黑" panose="020B0503020204020204" pitchFamily="34" charset="-122"/>
              <a:ea typeface="微软雅黑" panose="020B0503020204020204" pitchFamily="34" charset="-122"/>
            </a:rPr>
            <a:t>组长单位</a:t>
          </a:r>
        </a:p>
      </dgm:t>
    </dgm:pt>
    <dgm:pt modelId="{AD8BA3C0-6374-4E76-B211-6DE150190F64}" type="parTrans" cxnId="{54B04D35-C602-493F-AF11-2C79690EAC09}">
      <dgm:prSet/>
      <dgm:spPr/>
      <dgm:t>
        <a:bodyPr/>
        <a:lstStyle/>
        <a:p>
          <a:endParaRPr lang="zh-CN" altLang="en-US" b="1">
            <a:latin typeface="微软雅黑" panose="020B0503020204020204" pitchFamily="34" charset="-122"/>
            <a:ea typeface="微软雅黑" panose="020B0503020204020204" pitchFamily="34" charset="-122"/>
          </a:endParaRPr>
        </a:p>
      </dgm:t>
    </dgm:pt>
    <dgm:pt modelId="{797B36D2-1F46-43A5-9C6F-CFB3EE5C3329}" type="sibTrans" cxnId="{54B04D35-C602-493F-AF11-2C79690EAC09}">
      <dgm:prSet/>
      <dgm:spPr/>
      <dgm:t>
        <a:bodyPr/>
        <a:lstStyle/>
        <a:p>
          <a:endParaRPr lang="zh-CN" altLang="en-US" b="1">
            <a:latin typeface="微软雅黑" panose="020B0503020204020204" pitchFamily="34" charset="-122"/>
            <a:ea typeface="微软雅黑" panose="020B0503020204020204" pitchFamily="34" charset="-122"/>
          </a:endParaRPr>
        </a:p>
      </dgm:t>
    </dgm:pt>
    <dgm:pt modelId="{83114274-22DC-40BB-B0A9-927FCF083167}">
      <dgm:prSet/>
      <dgm:spPr/>
      <dgm:t>
        <a:bodyPr/>
        <a:lstStyle/>
        <a:p>
          <a:r>
            <a:rPr lang="zh-CN" altLang="en-US" b="1">
              <a:latin typeface="微软雅黑" panose="020B0503020204020204" pitchFamily="34" charset="-122"/>
              <a:ea typeface="微软雅黑" panose="020B0503020204020204" pitchFamily="34" charset="-122"/>
            </a:rPr>
            <a:t>中国残疾人联合会信息中心</a:t>
          </a:r>
          <a:endParaRPr lang="zh-CN" altLang="en-US" b="1" dirty="0">
            <a:latin typeface="微软雅黑" panose="020B0503020204020204" pitchFamily="34" charset="-122"/>
            <a:ea typeface="微软雅黑" panose="020B0503020204020204" pitchFamily="34" charset="-122"/>
          </a:endParaRPr>
        </a:p>
      </dgm:t>
    </dgm:pt>
    <dgm:pt modelId="{73DFC133-EF67-4365-B143-2A644EF1538C}" type="parTrans" cxnId="{9F9E01F5-C2A5-495D-98B6-FDB513933AEB}">
      <dgm:prSet/>
      <dgm:spPr/>
      <dgm:t>
        <a:bodyPr/>
        <a:lstStyle/>
        <a:p>
          <a:endParaRPr lang="zh-CN" altLang="en-US" b="1">
            <a:latin typeface="微软雅黑" panose="020B0503020204020204" pitchFamily="34" charset="-122"/>
            <a:ea typeface="微软雅黑" panose="020B0503020204020204" pitchFamily="34" charset="-122"/>
          </a:endParaRPr>
        </a:p>
      </dgm:t>
    </dgm:pt>
    <dgm:pt modelId="{0B88753A-B89E-40C9-8137-1F1D9F91D39C}" type="sibTrans" cxnId="{9F9E01F5-C2A5-495D-98B6-FDB513933AEB}">
      <dgm:prSet/>
      <dgm:spPr/>
      <dgm:t>
        <a:bodyPr/>
        <a:lstStyle/>
        <a:p>
          <a:endParaRPr lang="zh-CN" altLang="en-US" b="1">
            <a:latin typeface="微软雅黑" panose="020B0503020204020204" pitchFamily="34" charset="-122"/>
            <a:ea typeface="微软雅黑" panose="020B0503020204020204" pitchFamily="34" charset="-122"/>
          </a:endParaRPr>
        </a:p>
      </dgm:t>
    </dgm:pt>
    <dgm:pt modelId="{BD15643F-3900-4D0D-A17D-4CEA816991C3}">
      <dgm:prSet/>
      <dgm:spPr/>
      <dgm:t>
        <a:bodyPr/>
        <a:lstStyle/>
        <a:p>
          <a:r>
            <a:rPr lang="zh-CN" altLang="en-US" b="1">
              <a:latin typeface="微软雅黑" panose="020B0503020204020204" pitchFamily="34" charset="-122"/>
              <a:ea typeface="微软雅黑" panose="020B0503020204020204" pitchFamily="34" charset="-122"/>
            </a:rPr>
            <a:t>中国残疾人信息和无障碍技术研究中心</a:t>
          </a:r>
          <a:endParaRPr lang="zh-CN" altLang="en-US" b="1" dirty="0">
            <a:latin typeface="微软雅黑" panose="020B0503020204020204" pitchFamily="34" charset="-122"/>
            <a:ea typeface="微软雅黑" panose="020B0503020204020204" pitchFamily="34" charset="-122"/>
          </a:endParaRPr>
        </a:p>
      </dgm:t>
    </dgm:pt>
    <dgm:pt modelId="{2B1A2322-A325-4204-925C-23BDE5FF2CCB}" type="parTrans" cxnId="{8294FDDB-2464-4B3B-BA36-4FB89FF12F0A}">
      <dgm:prSet/>
      <dgm:spPr/>
      <dgm:t>
        <a:bodyPr/>
        <a:lstStyle/>
        <a:p>
          <a:endParaRPr lang="zh-CN" altLang="en-US" b="1">
            <a:latin typeface="微软雅黑" panose="020B0503020204020204" pitchFamily="34" charset="-122"/>
            <a:ea typeface="微软雅黑" panose="020B0503020204020204" pitchFamily="34" charset="-122"/>
          </a:endParaRPr>
        </a:p>
      </dgm:t>
    </dgm:pt>
    <dgm:pt modelId="{9AD92DC7-DF9D-4475-92E4-812CCA459082}" type="sibTrans" cxnId="{8294FDDB-2464-4B3B-BA36-4FB89FF12F0A}">
      <dgm:prSet/>
      <dgm:spPr/>
      <dgm:t>
        <a:bodyPr/>
        <a:lstStyle/>
        <a:p>
          <a:endParaRPr lang="zh-CN" altLang="en-US" b="1">
            <a:latin typeface="微软雅黑" panose="020B0503020204020204" pitchFamily="34" charset="-122"/>
            <a:ea typeface="微软雅黑" panose="020B0503020204020204" pitchFamily="34" charset="-122"/>
          </a:endParaRPr>
        </a:p>
      </dgm:t>
    </dgm:pt>
    <dgm:pt modelId="{BF6524E9-7637-4105-9616-D85B25870505}">
      <dgm:prSet/>
      <dgm:spPr/>
      <dgm:t>
        <a:bodyPr/>
        <a:lstStyle/>
        <a:p>
          <a:r>
            <a:rPr lang="zh-CN" altLang="en-US" b="1">
              <a:latin typeface="微软雅黑" panose="020B0503020204020204" pitchFamily="34" charset="-122"/>
              <a:ea typeface="微软雅黑" panose="020B0503020204020204" pitchFamily="34" charset="-122"/>
            </a:rPr>
            <a:t>副组长单位</a:t>
          </a:r>
          <a:endParaRPr lang="zh-CN" altLang="en-US" b="1" dirty="0">
            <a:latin typeface="微软雅黑" panose="020B0503020204020204" pitchFamily="34" charset="-122"/>
            <a:ea typeface="微软雅黑" panose="020B0503020204020204" pitchFamily="34" charset="-122"/>
          </a:endParaRPr>
        </a:p>
      </dgm:t>
    </dgm:pt>
    <dgm:pt modelId="{DCBC14A5-C379-4EB3-80C1-80C3C71B8B68}" type="parTrans" cxnId="{544A5D0C-BBC2-4B1E-B572-773BE05A619D}">
      <dgm:prSet/>
      <dgm:spPr/>
      <dgm:t>
        <a:bodyPr/>
        <a:lstStyle/>
        <a:p>
          <a:endParaRPr lang="zh-CN" altLang="en-US" b="1">
            <a:latin typeface="微软雅黑" panose="020B0503020204020204" pitchFamily="34" charset="-122"/>
            <a:ea typeface="微软雅黑" panose="020B0503020204020204" pitchFamily="34" charset="-122"/>
          </a:endParaRPr>
        </a:p>
      </dgm:t>
    </dgm:pt>
    <dgm:pt modelId="{4220BFB2-B5BD-491E-8416-E769A0036FCE}" type="sibTrans" cxnId="{544A5D0C-BBC2-4B1E-B572-773BE05A619D}">
      <dgm:prSet/>
      <dgm:spPr/>
      <dgm:t>
        <a:bodyPr/>
        <a:lstStyle/>
        <a:p>
          <a:endParaRPr lang="zh-CN" altLang="en-US" b="1">
            <a:latin typeface="微软雅黑" panose="020B0503020204020204" pitchFamily="34" charset="-122"/>
            <a:ea typeface="微软雅黑" panose="020B0503020204020204" pitchFamily="34" charset="-122"/>
          </a:endParaRPr>
        </a:p>
      </dgm:t>
    </dgm:pt>
    <dgm:pt modelId="{4D52B0C4-57CD-4FA8-BD8A-6FE347EC5C86}">
      <dgm:prSet/>
      <dgm:spPr/>
      <dgm:t>
        <a:bodyPr/>
        <a:lstStyle/>
        <a:p>
          <a:r>
            <a:rPr lang="zh-CN" altLang="en-US" b="1">
              <a:latin typeface="微软雅黑" panose="020B0503020204020204" pitchFamily="34" charset="-122"/>
              <a:ea typeface="微软雅黑" panose="020B0503020204020204" pitchFamily="34" charset="-122"/>
            </a:rPr>
            <a:t>浙江大学</a:t>
          </a:r>
          <a:endParaRPr lang="zh-CN" altLang="en-US" b="1" dirty="0">
            <a:latin typeface="微软雅黑" panose="020B0503020204020204" pitchFamily="34" charset="-122"/>
            <a:ea typeface="微软雅黑" panose="020B0503020204020204" pitchFamily="34" charset="-122"/>
          </a:endParaRPr>
        </a:p>
      </dgm:t>
    </dgm:pt>
    <dgm:pt modelId="{2BF4D782-D586-4262-B82D-A91139ACE4C7}" type="parTrans" cxnId="{9E2BE8C6-5E3A-4B80-A0B7-FB0584118D85}">
      <dgm:prSet/>
      <dgm:spPr/>
      <dgm:t>
        <a:bodyPr/>
        <a:lstStyle/>
        <a:p>
          <a:endParaRPr lang="zh-CN" altLang="en-US" b="1">
            <a:latin typeface="微软雅黑" panose="020B0503020204020204" pitchFamily="34" charset="-122"/>
            <a:ea typeface="微软雅黑" panose="020B0503020204020204" pitchFamily="34" charset="-122"/>
          </a:endParaRPr>
        </a:p>
      </dgm:t>
    </dgm:pt>
    <dgm:pt modelId="{D3431773-A832-4797-8E35-7E92D4A1EEAD}" type="sibTrans" cxnId="{9E2BE8C6-5E3A-4B80-A0B7-FB0584118D85}">
      <dgm:prSet/>
      <dgm:spPr/>
      <dgm:t>
        <a:bodyPr/>
        <a:lstStyle/>
        <a:p>
          <a:endParaRPr lang="zh-CN" altLang="en-US" b="1">
            <a:latin typeface="微软雅黑" panose="020B0503020204020204" pitchFamily="34" charset="-122"/>
            <a:ea typeface="微软雅黑" panose="020B0503020204020204" pitchFamily="34" charset="-122"/>
          </a:endParaRPr>
        </a:p>
      </dgm:t>
    </dgm:pt>
    <dgm:pt modelId="{0F3DE647-3392-46D7-97EA-BA617E12D686}">
      <dgm:prSet/>
      <dgm:spPr/>
      <dgm:t>
        <a:bodyPr/>
        <a:lstStyle/>
        <a:p>
          <a:r>
            <a:rPr lang="zh-CN" altLang="en-US" b="1">
              <a:latin typeface="微软雅黑" panose="020B0503020204020204" pitchFamily="34" charset="-122"/>
              <a:ea typeface="微软雅黑" panose="020B0503020204020204" pitchFamily="34" charset="-122"/>
            </a:rPr>
            <a:t>中国电子技术标准化研究院</a:t>
          </a:r>
          <a:endParaRPr lang="zh-CN" altLang="en-US" b="1" dirty="0">
            <a:latin typeface="微软雅黑" panose="020B0503020204020204" pitchFamily="34" charset="-122"/>
            <a:ea typeface="微软雅黑" panose="020B0503020204020204" pitchFamily="34" charset="-122"/>
          </a:endParaRPr>
        </a:p>
      </dgm:t>
    </dgm:pt>
    <dgm:pt modelId="{3C90E50D-6008-4E94-8824-CEAF529DABFE}" type="parTrans" cxnId="{FE6D794C-1144-4EC6-9AD4-99FFA4F8F9CC}">
      <dgm:prSet/>
      <dgm:spPr/>
      <dgm:t>
        <a:bodyPr/>
        <a:lstStyle/>
        <a:p>
          <a:endParaRPr lang="zh-CN" altLang="en-US" b="1">
            <a:latin typeface="微软雅黑" panose="020B0503020204020204" pitchFamily="34" charset="-122"/>
            <a:ea typeface="微软雅黑" panose="020B0503020204020204" pitchFamily="34" charset="-122"/>
          </a:endParaRPr>
        </a:p>
      </dgm:t>
    </dgm:pt>
    <dgm:pt modelId="{D92B9218-CAC6-4ACF-BCE7-122C1080D082}" type="sibTrans" cxnId="{FE6D794C-1144-4EC6-9AD4-99FFA4F8F9CC}">
      <dgm:prSet/>
      <dgm:spPr/>
      <dgm:t>
        <a:bodyPr/>
        <a:lstStyle/>
        <a:p>
          <a:endParaRPr lang="zh-CN" altLang="en-US" b="1">
            <a:latin typeface="微软雅黑" panose="020B0503020204020204" pitchFamily="34" charset="-122"/>
            <a:ea typeface="微软雅黑" panose="020B0503020204020204" pitchFamily="34" charset="-122"/>
          </a:endParaRPr>
        </a:p>
      </dgm:t>
    </dgm:pt>
    <dgm:pt modelId="{EFB56199-D84C-49D3-AFBC-0D577F9B03CC}">
      <dgm:prSet/>
      <dgm:spPr/>
      <dgm:t>
        <a:bodyPr/>
        <a:lstStyle/>
        <a:p>
          <a:r>
            <a:rPr lang="zh-CN" altLang="en-US" b="1">
              <a:latin typeface="微软雅黑" panose="020B0503020204020204" pitchFamily="34" charset="-122"/>
              <a:ea typeface="微软雅黑" panose="020B0503020204020204" pitchFamily="34" charset="-122"/>
            </a:rPr>
            <a:t>中国信息通信研究院</a:t>
          </a:r>
          <a:endParaRPr lang="zh-CN" altLang="en-US" b="1" dirty="0">
            <a:latin typeface="微软雅黑" panose="020B0503020204020204" pitchFamily="34" charset="-122"/>
            <a:ea typeface="微软雅黑" panose="020B0503020204020204" pitchFamily="34" charset="-122"/>
          </a:endParaRPr>
        </a:p>
      </dgm:t>
    </dgm:pt>
    <dgm:pt modelId="{EC885CAA-C377-4D93-BA77-AF5AD426791B}" type="parTrans" cxnId="{F7251174-E678-4287-A523-1F4687A6531C}">
      <dgm:prSet/>
      <dgm:spPr/>
      <dgm:t>
        <a:bodyPr/>
        <a:lstStyle/>
        <a:p>
          <a:endParaRPr lang="zh-CN" altLang="en-US" b="1">
            <a:latin typeface="微软雅黑" panose="020B0503020204020204" pitchFamily="34" charset="-122"/>
            <a:ea typeface="微软雅黑" panose="020B0503020204020204" pitchFamily="34" charset="-122"/>
          </a:endParaRPr>
        </a:p>
      </dgm:t>
    </dgm:pt>
    <dgm:pt modelId="{736D58A6-1899-465F-8ACF-598B9EB3C44E}" type="sibTrans" cxnId="{F7251174-E678-4287-A523-1F4687A6531C}">
      <dgm:prSet/>
      <dgm:spPr/>
      <dgm:t>
        <a:bodyPr/>
        <a:lstStyle/>
        <a:p>
          <a:endParaRPr lang="zh-CN" altLang="en-US" b="1">
            <a:latin typeface="微软雅黑" panose="020B0503020204020204" pitchFamily="34" charset="-122"/>
            <a:ea typeface="微软雅黑" panose="020B0503020204020204" pitchFamily="34" charset="-122"/>
          </a:endParaRPr>
        </a:p>
      </dgm:t>
    </dgm:pt>
    <dgm:pt modelId="{FCF14429-D050-4F48-B793-8D93EBD3949A}" type="pres">
      <dgm:prSet presAssocID="{F19F905F-C45B-4B1D-B133-1EE9CE982B8E}" presName="diagram" presStyleCnt="0">
        <dgm:presLayoutVars>
          <dgm:chPref val="1"/>
          <dgm:dir/>
          <dgm:animOne val="branch"/>
          <dgm:animLvl val="lvl"/>
          <dgm:resizeHandles/>
        </dgm:presLayoutVars>
      </dgm:prSet>
      <dgm:spPr/>
    </dgm:pt>
    <dgm:pt modelId="{3D8C4902-B7E0-46D6-9A46-0B613ADA9F9D}" type="pres">
      <dgm:prSet presAssocID="{BB8E9CA9-30CA-47DD-8368-58B5EF925C61}" presName="root" presStyleCnt="0"/>
      <dgm:spPr/>
    </dgm:pt>
    <dgm:pt modelId="{47CE0BFA-ED74-45D0-90BF-0679A7BF882B}" type="pres">
      <dgm:prSet presAssocID="{BB8E9CA9-30CA-47DD-8368-58B5EF925C61}" presName="rootComposite" presStyleCnt="0"/>
      <dgm:spPr/>
    </dgm:pt>
    <dgm:pt modelId="{557F9EE7-7F22-411C-9463-8E88FB0B4A74}" type="pres">
      <dgm:prSet presAssocID="{BB8E9CA9-30CA-47DD-8368-58B5EF925C61}" presName="rootText" presStyleLbl="node1" presStyleIdx="0" presStyleCnt="3"/>
      <dgm:spPr/>
    </dgm:pt>
    <dgm:pt modelId="{917D55B8-2C66-4591-A5CA-42FD34F2F917}" type="pres">
      <dgm:prSet presAssocID="{BB8E9CA9-30CA-47DD-8368-58B5EF925C61}" presName="rootConnector" presStyleLbl="node1" presStyleIdx="0" presStyleCnt="3"/>
      <dgm:spPr/>
    </dgm:pt>
    <dgm:pt modelId="{B3CC3B9C-5BFA-4770-BC70-833CD429189A}" type="pres">
      <dgm:prSet presAssocID="{BB8E9CA9-30CA-47DD-8368-58B5EF925C61}" presName="childShape" presStyleCnt="0"/>
      <dgm:spPr/>
    </dgm:pt>
    <dgm:pt modelId="{9D8DF871-C66E-4646-9723-599D159451BE}" type="pres">
      <dgm:prSet presAssocID="{F1CB1FB9-AC07-4752-8DD6-291E4B0BC3FC}" presName="Name13" presStyleLbl="parChTrans1D2" presStyleIdx="0" presStyleCnt="7"/>
      <dgm:spPr/>
    </dgm:pt>
    <dgm:pt modelId="{DDE63C4B-C485-4658-81E8-035D4C745845}" type="pres">
      <dgm:prSet presAssocID="{D38F926B-28AC-47CE-A2A6-411B23417A6F}" presName="childText" presStyleLbl="bgAcc1" presStyleIdx="0" presStyleCnt="7" custScaleX="125151">
        <dgm:presLayoutVars>
          <dgm:bulletEnabled val="1"/>
        </dgm:presLayoutVars>
      </dgm:prSet>
      <dgm:spPr/>
    </dgm:pt>
    <dgm:pt modelId="{19788903-DDEA-4540-9742-E59093D5A2CE}" type="pres">
      <dgm:prSet presAssocID="{01461235-4243-4B52-86CF-81875BAA71F3}" presName="Name13" presStyleLbl="parChTrans1D2" presStyleIdx="1" presStyleCnt="7"/>
      <dgm:spPr/>
    </dgm:pt>
    <dgm:pt modelId="{79BDC369-FF9E-443A-A5DC-52721318919B}" type="pres">
      <dgm:prSet presAssocID="{D247A000-F2F2-48C1-8F30-66D0BAFA3E2E}" presName="childText" presStyleLbl="bgAcc1" presStyleIdx="1" presStyleCnt="7" custScaleX="125151">
        <dgm:presLayoutVars>
          <dgm:bulletEnabled val="1"/>
        </dgm:presLayoutVars>
      </dgm:prSet>
      <dgm:spPr/>
    </dgm:pt>
    <dgm:pt modelId="{53B991CD-DCC9-4E51-9BD7-2AF947DC8A37}" type="pres">
      <dgm:prSet presAssocID="{5F7DCF20-8D87-4B00-B14A-21A030712E3B}" presName="root" presStyleCnt="0"/>
      <dgm:spPr/>
    </dgm:pt>
    <dgm:pt modelId="{0E60316E-191C-491E-8A04-4B9B25760F6C}" type="pres">
      <dgm:prSet presAssocID="{5F7DCF20-8D87-4B00-B14A-21A030712E3B}" presName="rootComposite" presStyleCnt="0"/>
      <dgm:spPr/>
    </dgm:pt>
    <dgm:pt modelId="{9BD13909-A9F6-43B5-B71D-CFF1EB8A8CF5}" type="pres">
      <dgm:prSet presAssocID="{5F7DCF20-8D87-4B00-B14A-21A030712E3B}" presName="rootText" presStyleLbl="node1" presStyleIdx="1" presStyleCnt="3"/>
      <dgm:spPr/>
    </dgm:pt>
    <dgm:pt modelId="{B6EF6AE8-B0C4-4137-B8CE-442E0750E43F}" type="pres">
      <dgm:prSet presAssocID="{5F7DCF20-8D87-4B00-B14A-21A030712E3B}" presName="rootConnector" presStyleLbl="node1" presStyleIdx="1" presStyleCnt="3"/>
      <dgm:spPr/>
    </dgm:pt>
    <dgm:pt modelId="{C6AE0D87-BC6B-4713-AD45-3A30D1283D00}" type="pres">
      <dgm:prSet presAssocID="{5F7DCF20-8D87-4B00-B14A-21A030712E3B}" presName="childShape" presStyleCnt="0"/>
      <dgm:spPr/>
    </dgm:pt>
    <dgm:pt modelId="{E7646E9D-04DC-41B4-BF38-04B9C434FFDB}" type="pres">
      <dgm:prSet presAssocID="{73DFC133-EF67-4365-B143-2A644EF1538C}" presName="Name13" presStyleLbl="parChTrans1D2" presStyleIdx="2" presStyleCnt="7"/>
      <dgm:spPr/>
    </dgm:pt>
    <dgm:pt modelId="{4E0759EF-CC1A-40AB-BC36-97B1FF05B15A}" type="pres">
      <dgm:prSet presAssocID="{83114274-22DC-40BB-B0A9-927FCF083167}" presName="childText" presStyleLbl="bgAcc1" presStyleIdx="2" presStyleCnt="7" custScaleX="125151">
        <dgm:presLayoutVars>
          <dgm:bulletEnabled val="1"/>
        </dgm:presLayoutVars>
      </dgm:prSet>
      <dgm:spPr/>
    </dgm:pt>
    <dgm:pt modelId="{20BF5D3D-3BBD-45F2-A8E4-FEBB6D16D092}" type="pres">
      <dgm:prSet presAssocID="{2B1A2322-A325-4204-925C-23BDE5FF2CCB}" presName="Name13" presStyleLbl="parChTrans1D2" presStyleIdx="3" presStyleCnt="7"/>
      <dgm:spPr/>
    </dgm:pt>
    <dgm:pt modelId="{A83304A8-2E72-43D6-BC8E-D3CECB70F42D}" type="pres">
      <dgm:prSet presAssocID="{BD15643F-3900-4D0D-A17D-4CEA816991C3}" presName="childText" presStyleLbl="bgAcc1" presStyleIdx="3" presStyleCnt="7" custScaleX="125151">
        <dgm:presLayoutVars>
          <dgm:bulletEnabled val="1"/>
        </dgm:presLayoutVars>
      </dgm:prSet>
      <dgm:spPr/>
    </dgm:pt>
    <dgm:pt modelId="{39694237-3372-4D30-9706-B6DD8FF390EC}" type="pres">
      <dgm:prSet presAssocID="{BF6524E9-7637-4105-9616-D85B25870505}" presName="root" presStyleCnt="0"/>
      <dgm:spPr/>
    </dgm:pt>
    <dgm:pt modelId="{2AB317E5-5802-4904-85B5-5006D27D46E6}" type="pres">
      <dgm:prSet presAssocID="{BF6524E9-7637-4105-9616-D85B25870505}" presName="rootComposite" presStyleCnt="0"/>
      <dgm:spPr/>
    </dgm:pt>
    <dgm:pt modelId="{F6C0905B-0360-4668-8600-99D47AE0DE5C}" type="pres">
      <dgm:prSet presAssocID="{BF6524E9-7637-4105-9616-D85B25870505}" presName="rootText" presStyleLbl="node1" presStyleIdx="2" presStyleCnt="3"/>
      <dgm:spPr/>
    </dgm:pt>
    <dgm:pt modelId="{CD0C67DC-8D41-4821-9B96-3BCCD1CEBFA4}" type="pres">
      <dgm:prSet presAssocID="{BF6524E9-7637-4105-9616-D85B25870505}" presName="rootConnector" presStyleLbl="node1" presStyleIdx="2" presStyleCnt="3"/>
      <dgm:spPr/>
    </dgm:pt>
    <dgm:pt modelId="{4285E6F2-5A5D-4F28-97D6-4A72C9E04BB9}" type="pres">
      <dgm:prSet presAssocID="{BF6524E9-7637-4105-9616-D85B25870505}" presName="childShape" presStyleCnt="0"/>
      <dgm:spPr/>
    </dgm:pt>
    <dgm:pt modelId="{0E552939-0136-4736-86D4-0350CD7D2143}" type="pres">
      <dgm:prSet presAssocID="{2BF4D782-D586-4262-B82D-A91139ACE4C7}" presName="Name13" presStyleLbl="parChTrans1D2" presStyleIdx="4" presStyleCnt="7"/>
      <dgm:spPr/>
    </dgm:pt>
    <dgm:pt modelId="{DFF40D7F-2EA5-41E3-A093-36BD91DA44B3}" type="pres">
      <dgm:prSet presAssocID="{4D52B0C4-57CD-4FA8-BD8A-6FE347EC5C86}" presName="childText" presStyleLbl="bgAcc1" presStyleIdx="4" presStyleCnt="7" custScaleX="125151">
        <dgm:presLayoutVars>
          <dgm:bulletEnabled val="1"/>
        </dgm:presLayoutVars>
      </dgm:prSet>
      <dgm:spPr/>
    </dgm:pt>
    <dgm:pt modelId="{42E866B2-E852-4E84-9725-374537BADEF0}" type="pres">
      <dgm:prSet presAssocID="{3C90E50D-6008-4E94-8824-CEAF529DABFE}" presName="Name13" presStyleLbl="parChTrans1D2" presStyleIdx="5" presStyleCnt="7"/>
      <dgm:spPr/>
    </dgm:pt>
    <dgm:pt modelId="{05B48474-736E-4A6E-85C2-CAF13E31D939}" type="pres">
      <dgm:prSet presAssocID="{0F3DE647-3392-46D7-97EA-BA617E12D686}" presName="childText" presStyleLbl="bgAcc1" presStyleIdx="5" presStyleCnt="7" custScaleX="125151">
        <dgm:presLayoutVars>
          <dgm:bulletEnabled val="1"/>
        </dgm:presLayoutVars>
      </dgm:prSet>
      <dgm:spPr/>
    </dgm:pt>
    <dgm:pt modelId="{14F3E356-569C-4830-A9D0-F10D45E3E80A}" type="pres">
      <dgm:prSet presAssocID="{EC885CAA-C377-4D93-BA77-AF5AD426791B}" presName="Name13" presStyleLbl="parChTrans1D2" presStyleIdx="6" presStyleCnt="7"/>
      <dgm:spPr/>
    </dgm:pt>
    <dgm:pt modelId="{78A4AC27-5E2F-4627-8988-CC74BD919850}" type="pres">
      <dgm:prSet presAssocID="{EFB56199-D84C-49D3-AFBC-0D577F9B03CC}" presName="childText" presStyleLbl="bgAcc1" presStyleIdx="6" presStyleCnt="7" custScaleX="125151">
        <dgm:presLayoutVars>
          <dgm:bulletEnabled val="1"/>
        </dgm:presLayoutVars>
      </dgm:prSet>
      <dgm:spPr/>
    </dgm:pt>
  </dgm:ptLst>
  <dgm:cxnLst>
    <dgm:cxn modelId="{1B98A807-727F-4FA2-BB40-C40DA0C9980E}" srcId="{F19F905F-C45B-4B1D-B133-1EE9CE982B8E}" destId="{BB8E9CA9-30CA-47DD-8368-58B5EF925C61}" srcOrd="0" destOrd="0" parTransId="{1D42F0F7-2939-41BF-93D6-55AAAF6F4CFE}" sibTransId="{67A6C413-AA26-405B-A632-541D066E8816}"/>
    <dgm:cxn modelId="{544A5D0C-BBC2-4B1E-B572-773BE05A619D}" srcId="{F19F905F-C45B-4B1D-B133-1EE9CE982B8E}" destId="{BF6524E9-7637-4105-9616-D85B25870505}" srcOrd="2" destOrd="0" parTransId="{DCBC14A5-C379-4EB3-80C1-80C3C71B8B68}" sibTransId="{4220BFB2-B5BD-491E-8416-E769A0036FCE}"/>
    <dgm:cxn modelId="{E5621D0E-2D93-45DC-8267-4B3156815185}" type="presOf" srcId="{BF6524E9-7637-4105-9616-D85B25870505}" destId="{F6C0905B-0360-4668-8600-99D47AE0DE5C}" srcOrd="0" destOrd="0" presId="urn:microsoft.com/office/officeart/2005/8/layout/hierarchy3#1"/>
    <dgm:cxn modelId="{67EF4F19-F9EC-47E2-B6B4-9F40B9122398}" type="presOf" srcId="{83114274-22DC-40BB-B0A9-927FCF083167}" destId="{4E0759EF-CC1A-40AB-BC36-97B1FF05B15A}" srcOrd="0" destOrd="0" presId="urn:microsoft.com/office/officeart/2005/8/layout/hierarchy3#1"/>
    <dgm:cxn modelId="{C3E8ED19-817E-46FB-9E56-3866E54F1258}" type="presOf" srcId="{2BF4D782-D586-4262-B82D-A91139ACE4C7}" destId="{0E552939-0136-4736-86D4-0350CD7D2143}" srcOrd="0" destOrd="0" presId="urn:microsoft.com/office/officeart/2005/8/layout/hierarchy3#1"/>
    <dgm:cxn modelId="{89CE5828-C03D-4349-B6F9-3D38005FFD4A}" type="presOf" srcId="{5F7DCF20-8D87-4B00-B14A-21A030712E3B}" destId="{B6EF6AE8-B0C4-4137-B8CE-442E0750E43F}" srcOrd="1" destOrd="0" presId="urn:microsoft.com/office/officeart/2005/8/layout/hierarchy3#1"/>
    <dgm:cxn modelId="{1B667A2A-260E-4600-8C6A-B0EDC23D4916}" type="presOf" srcId="{BB8E9CA9-30CA-47DD-8368-58B5EF925C61}" destId="{917D55B8-2C66-4591-A5CA-42FD34F2F917}" srcOrd="1" destOrd="0" presId="urn:microsoft.com/office/officeart/2005/8/layout/hierarchy3#1"/>
    <dgm:cxn modelId="{3390BE2B-7961-46F1-8FFE-D170E07F4374}" type="presOf" srcId="{F1CB1FB9-AC07-4752-8DD6-291E4B0BC3FC}" destId="{9D8DF871-C66E-4646-9723-599D159451BE}" srcOrd="0" destOrd="0" presId="urn:microsoft.com/office/officeart/2005/8/layout/hierarchy3#1"/>
    <dgm:cxn modelId="{54B04D35-C602-493F-AF11-2C79690EAC09}" srcId="{F19F905F-C45B-4B1D-B133-1EE9CE982B8E}" destId="{5F7DCF20-8D87-4B00-B14A-21A030712E3B}" srcOrd="1" destOrd="0" parTransId="{AD8BA3C0-6374-4E76-B211-6DE150190F64}" sibTransId="{797B36D2-1F46-43A5-9C6F-CFB3EE5C3329}"/>
    <dgm:cxn modelId="{AC22C639-EC4F-4242-B1A1-23054EAA2EDB}" type="presOf" srcId="{F19F905F-C45B-4B1D-B133-1EE9CE982B8E}" destId="{FCF14429-D050-4F48-B793-8D93EBD3949A}" srcOrd="0" destOrd="0" presId="urn:microsoft.com/office/officeart/2005/8/layout/hierarchy3#1"/>
    <dgm:cxn modelId="{3E17CD3D-2070-47EA-B3DC-888D69D3D698}" srcId="{BB8E9CA9-30CA-47DD-8368-58B5EF925C61}" destId="{D38F926B-28AC-47CE-A2A6-411B23417A6F}" srcOrd="0" destOrd="0" parTransId="{F1CB1FB9-AC07-4752-8DD6-291E4B0BC3FC}" sibTransId="{1D4AAB15-74D3-4EBD-AC7A-D2879F3F3921}"/>
    <dgm:cxn modelId="{FE6D794C-1144-4EC6-9AD4-99FFA4F8F9CC}" srcId="{BF6524E9-7637-4105-9616-D85B25870505}" destId="{0F3DE647-3392-46D7-97EA-BA617E12D686}" srcOrd="1" destOrd="0" parTransId="{3C90E50D-6008-4E94-8824-CEAF529DABFE}" sibTransId="{D92B9218-CAC6-4ACF-BCE7-122C1080D082}"/>
    <dgm:cxn modelId="{F7251174-E678-4287-A523-1F4687A6531C}" srcId="{BF6524E9-7637-4105-9616-D85B25870505}" destId="{EFB56199-D84C-49D3-AFBC-0D577F9B03CC}" srcOrd="2" destOrd="0" parTransId="{EC885CAA-C377-4D93-BA77-AF5AD426791B}" sibTransId="{736D58A6-1899-465F-8ACF-598B9EB3C44E}"/>
    <dgm:cxn modelId="{FD4B957D-312F-4A41-805B-6F6D3E78A0E5}" type="presOf" srcId="{BF6524E9-7637-4105-9616-D85B25870505}" destId="{CD0C67DC-8D41-4821-9B96-3BCCD1CEBFA4}" srcOrd="1" destOrd="0" presId="urn:microsoft.com/office/officeart/2005/8/layout/hierarchy3#1"/>
    <dgm:cxn modelId="{F5271B7E-FA77-4926-9519-AAFB966BBF04}" type="presOf" srcId="{EC885CAA-C377-4D93-BA77-AF5AD426791B}" destId="{14F3E356-569C-4830-A9D0-F10D45E3E80A}" srcOrd="0" destOrd="0" presId="urn:microsoft.com/office/officeart/2005/8/layout/hierarchy3#1"/>
    <dgm:cxn modelId="{50851C80-2709-4D8A-9380-B5E694C150DC}" type="presOf" srcId="{BB8E9CA9-30CA-47DD-8368-58B5EF925C61}" destId="{557F9EE7-7F22-411C-9463-8E88FB0B4A74}" srcOrd="0" destOrd="0" presId="urn:microsoft.com/office/officeart/2005/8/layout/hierarchy3#1"/>
    <dgm:cxn modelId="{82AC0F8F-007B-459B-8FA7-CA7F465C47BC}" type="presOf" srcId="{01461235-4243-4B52-86CF-81875BAA71F3}" destId="{19788903-DDEA-4540-9742-E59093D5A2CE}" srcOrd="0" destOrd="0" presId="urn:microsoft.com/office/officeart/2005/8/layout/hierarchy3#1"/>
    <dgm:cxn modelId="{88B68893-0EFE-4EF5-801E-D239ED0408E4}" type="presOf" srcId="{D38F926B-28AC-47CE-A2A6-411B23417A6F}" destId="{DDE63C4B-C485-4658-81E8-035D4C745845}" srcOrd="0" destOrd="0" presId="urn:microsoft.com/office/officeart/2005/8/layout/hierarchy3#1"/>
    <dgm:cxn modelId="{5BD4B294-60EA-4800-8889-06796FD1F9AA}" type="presOf" srcId="{2B1A2322-A325-4204-925C-23BDE5FF2CCB}" destId="{20BF5D3D-3BBD-45F2-A8E4-FEBB6D16D092}" srcOrd="0" destOrd="0" presId="urn:microsoft.com/office/officeart/2005/8/layout/hierarchy3#1"/>
    <dgm:cxn modelId="{BA83CD99-4E59-4732-8AD0-24B4A3F24C78}" type="presOf" srcId="{0F3DE647-3392-46D7-97EA-BA617E12D686}" destId="{05B48474-736E-4A6E-85C2-CAF13E31D939}" srcOrd="0" destOrd="0" presId="urn:microsoft.com/office/officeart/2005/8/layout/hierarchy3#1"/>
    <dgm:cxn modelId="{3FA32CA0-A21C-47FC-948D-CF4E42AF4C98}" srcId="{BB8E9CA9-30CA-47DD-8368-58B5EF925C61}" destId="{D247A000-F2F2-48C1-8F30-66D0BAFA3E2E}" srcOrd="1" destOrd="0" parTransId="{01461235-4243-4B52-86CF-81875BAA71F3}" sibTransId="{8D9A4309-B7BB-4690-898D-81B6A93C639D}"/>
    <dgm:cxn modelId="{5DE187B6-9376-4329-B3BA-0D5FEF1CE5E7}" type="presOf" srcId="{EFB56199-D84C-49D3-AFBC-0D577F9B03CC}" destId="{78A4AC27-5E2F-4627-8988-CC74BD919850}" srcOrd="0" destOrd="0" presId="urn:microsoft.com/office/officeart/2005/8/layout/hierarchy3#1"/>
    <dgm:cxn modelId="{9E2BE8C6-5E3A-4B80-A0B7-FB0584118D85}" srcId="{BF6524E9-7637-4105-9616-D85B25870505}" destId="{4D52B0C4-57CD-4FA8-BD8A-6FE347EC5C86}" srcOrd="0" destOrd="0" parTransId="{2BF4D782-D586-4262-B82D-A91139ACE4C7}" sibTransId="{D3431773-A832-4797-8E35-7E92D4A1EEAD}"/>
    <dgm:cxn modelId="{61D792D5-7AAA-4841-8049-9358454A11DA}" type="presOf" srcId="{4D52B0C4-57CD-4FA8-BD8A-6FE347EC5C86}" destId="{DFF40D7F-2EA5-41E3-A093-36BD91DA44B3}" srcOrd="0" destOrd="0" presId="urn:microsoft.com/office/officeart/2005/8/layout/hierarchy3#1"/>
    <dgm:cxn modelId="{8294FDDB-2464-4B3B-BA36-4FB89FF12F0A}" srcId="{5F7DCF20-8D87-4B00-B14A-21A030712E3B}" destId="{BD15643F-3900-4D0D-A17D-4CEA816991C3}" srcOrd="1" destOrd="0" parTransId="{2B1A2322-A325-4204-925C-23BDE5FF2CCB}" sibTransId="{9AD92DC7-DF9D-4475-92E4-812CCA459082}"/>
    <dgm:cxn modelId="{D87ECCE7-C9C8-4C2F-9357-6BD666C77550}" type="presOf" srcId="{D247A000-F2F2-48C1-8F30-66D0BAFA3E2E}" destId="{79BDC369-FF9E-443A-A5DC-52721318919B}" srcOrd="0" destOrd="0" presId="urn:microsoft.com/office/officeart/2005/8/layout/hierarchy3#1"/>
    <dgm:cxn modelId="{8DF3E8E8-0BD3-42B8-8C88-E7634EC90D59}" type="presOf" srcId="{5F7DCF20-8D87-4B00-B14A-21A030712E3B}" destId="{9BD13909-A9F6-43B5-B71D-CFF1EB8A8CF5}" srcOrd="0" destOrd="0" presId="urn:microsoft.com/office/officeart/2005/8/layout/hierarchy3#1"/>
    <dgm:cxn modelId="{B11B3BED-8194-4D44-BA8C-F89DD8538C4C}" type="presOf" srcId="{73DFC133-EF67-4365-B143-2A644EF1538C}" destId="{E7646E9D-04DC-41B4-BF38-04B9C434FFDB}" srcOrd="0" destOrd="0" presId="urn:microsoft.com/office/officeart/2005/8/layout/hierarchy3#1"/>
    <dgm:cxn modelId="{9F9E01F5-C2A5-495D-98B6-FDB513933AEB}" srcId="{5F7DCF20-8D87-4B00-B14A-21A030712E3B}" destId="{83114274-22DC-40BB-B0A9-927FCF083167}" srcOrd="0" destOrd="0" parTransId="{73DFC133-EF67-4365-B143-2A644EF1538C}" sibTransId="{0B88753A-B89E-40C9-8137-1F1D9F91D39C}"/>
    <dgm:cxn modelId="{E6854DFC-EC34-490B-9DAC-CE21980B852F}" type="presOf" srcId="{BD15643F-3900-4D0D-A17D-4CEA816991C3}" destId="{A83304A8-2E72-43D6-BC8E-D3CECB70F42D}" srcOrd="0" destOrd="0" presId="urn:microsoft.com/office/officeart/2005/8/layout/hierarchy3#1"/>
    <dgm:cxn modelId="{4B5451FD-FCB9-4A02-894D-EE6A7BAE0885}" type="presOf" srcId="{3C90E50D-6008-4E94-8824-CEAF529DABFE}" destId="{42E866B2-E852-4E84-9725-374537BADEF0}" srcOrd="0" destOrd="0" presId="urn:microsoft.com/office/officeart/2005/8/layout/hierarchy3#1"/>
    <dgm:cxn modelId="{1392D881-1744-4750-9A74-8D421487E163}" type="presParOf" srcId="{FCF14429-D050-4F48-B793-8D93EBD3949A}" destId="{3D8C4902-B7E0-46D6-9A46-0B613ADA9F9D}" srcOrd="0" destOrd="0" presId="urn:microsoft.com/office/officeart/2005/8/layout/hierarchy3#1"/>
    <dgm:cxn modelId="{59316B69-6D4B-43BA-A1DD-1A815532EBF3}" type="presParOf" srcId="{3D8C4902-B7E0-46D6-9A46-0B613ADA9F9D}" destId="{47CE0BFA-ED74-45D0-90BF-0679A7BF882B}" srcOrd="0" destOrd="0" presId="urn:microsoft.com/office/officeart/2005/8/layout/hierarchy3#1"/>
    <dgm:cxn modelId="{76D5E617-3998-4129-82EC-B2E427317174}" type="presParOf" srcId="{47CE0BFA-ED74-45D0-90BF-0679A7BF882B}" destId="{557F9EE7-7F22-411C-9463-8E88FB0B4A74}" srcOrd="0" destOrd="0" presId="urn:microsoft.com/office/officeart/2005/8/layout/hierarchy3#1"/>
    <dgm:cxn modelId="{4CC6D91E-9CFE-4303-8CF1-676433BD475C}" type="presParOf" srcId="{47CE0BFA-ED74-45D0-90BF-0679A7BF882B}" destId="{917D55B8-2C66-4591-A5CA-42FD34F2F917}" srcOrd="1" destOrd="0" presId="urn:microsoft.com/office/officeart/2005/8/layout/hierarchy3#1"/>
    <dgm:cxn modelId="{95988AA0-3584-44DC-AB36-449E3AF8B957}" type="presParOf" srcId="{3D8C4902-B7E0-46D6-9A46-0B613ADA9F9D}" destId="{B3CC3B9C-5BFA-4770-BC70-833CD429189A}" srcOrd="1" destOrd="0" presId="urn:microsoft.com/office/officeart/2005/8/layout/hierarchy3#1"/>
    <dgm:cxn modelId="{D347B45A-B49B-4F91-BF04-1BDE56AFA4C9}" type="presParOf" srcId="{B3CC3B9C-5BFA-4770-BC70-833CD429189A}" destId="{9D8DF871-C66E-4646-9723-599D159451BE}" srcOrd="0" destOrd="0" presId="urn:microsoft.com/office/officeart/2005/8/layout/hierarchy3#1"/>
    <dgm:cxn modelId="{084871BD-408A-4C08-B74B-2BA2886C9A4C}" type="presParOf" srcId="{B3CC3B9C-5BFA-4770-BC70-833CD429189A}" destId="{DDE63C4B-C485-4658-81E8-035D4C745845}" srcOrd="1" destOrd="0" presId="urn:microsoft.com/office/officeart/2005/8/layout/hierarchy3#1"/>
    <dgm:cxn modelId="{5F9C7581-0F04-46E6-B65B-9CF2E5D202E8}" type="presParOf" srcId="{B3CC3B9C-5BFA-4770-BC70-833CD429189A}" destId="{19788903-DDEA-4540-9742-E59093D5A2CE}" srcOrd="2" destOrd="0" presId="urn:microsoft.com/office/officeart/2005/8/layout/hierarchy3#1"/>
    <dgm:cxn modelId="{8EEE9692-B6D3-43F0-9DC2-48493D9576AC}" type="presParOf" srcId="{B3CC3B9C-5BFA-4770-BC70-833CD429189A}" destId="{79BDC369-FF9E-443A-A5DC-52721318919B}" srcOrd="3" destOrd="0" presId="urn:microsoft.com/office/officeart/2005/8/layout/hierarchy3#1"/>
    <dgm:cxn modelId="{131E8675-17B8-4280-9D31-D5B28970B0C7}" type="presParOf" srcId="{FCF14429-D050-4F48-B793-8D93EBD3949A}" destId="{53B991CD-DCC9-4E51-9BD7-2AF947DC8A37}" srcOrd="1" destOrd="0" presId="urn:microsoft.com/office/officeart/2005/8/layout/hierarchy3#1"/>
    <dgm:cxn modelId="{CE96BFF7-7277-4B2C-A65D-CBB2D9F60B8C}" type="presParOf" srcId="{53B991CD-DCC9-4E51-9BD7-2AF947DC8A37}" destId="{0E60316E-191C-491E-8A04-4B9B25760F6C}" srcOrd="0" destOrd="0" presId="urn:microsoft.com/office/officeart/2005/8/layout/hierarchy3#1"/>
    <dgm:cxn modelId="{1DC704C5-DAF2-4C7C-8477-B04166DD6D01}" type="presParOf" srcId="{0E60316E-191C-491E-8A04-4B9B25760F6C}" destId="{9BD13909-A9F6-43B5-B71D-CFF1EB8A8CF5}" srcOrd="0" destOrd="0" presId="urn:microsoft.com/office/officeart/2005/8/layout/hierarchy3#1"/>
    <dgm:cxn modelId="{72D33515-8D4D-4D6F-B68B-95ABAE23348D}" type="presParOf" srcId="{0E60316E-191C-491E-8A04-4B9B25760F6C}" destId="{B6EF6AE8-B0C4-4137-B8CE-442E0750E43F}" srcOrd="1" destOrd="0" presId="urn:microsoft.com/office/officeart/2005/8/layout/hierarchy3#1"/>
    <dgm:cxn modelId="{A9E252EA-DE97-4CE8-B645-86D5C0F687AE}" type="presParOf" srcId="{53B991CD-DCC9-4E51-9BD7-2AF947DC8A37}" destId="{C6AE0D87-BC6B-4713-AD45-3A30D1283D00}" srcOrd="1" destOrd="0" presId="urn:microsoft.com/office/officeart/2005/8/layout/hierarchy3#1"/>
    <dgm:cxn modelId="{12BBFA30-B90C-4174-8DAF-B1B0818880E5}" type="presParOf" srcId="{C6AE0D87-BC6B-4713-AD45-3A30D1283D00}" destId="{E7646E9D-04DC-41B4-BF38-04B9C434FFDB}" srcOrd="0" destOrd="0" presId="urn:microsoft.com/office/officeart/2005/8/layout/hierarchy3#1"/>
    <dgm:cxn modelId="{E875B496-4104-4CA3-98E6-7E416AA528FE}" type="presParOf" srcId="{C6AE0D87-BC6B-4713-AD45-3A30D1283D00}" destId="{4E0759EF-CC1A-40AB-BC36-97B1FF05B15A}" srcOrd="1" destOrd="0" presId="urn:microsoft.com/office/officeart/2005/8/layout/hierarchy3#1"/>
    <dgm:cxn modelId="{C82EBE93-9D9E-4395-9683-0DA3B84BB442}" type="presParOf" srcId="{C6AE0D87-BC6B-4713-AD45-3A30D1283D00}" destId="{20BF5D3D-3BBD-45F2-A8E4-FEBB6D16D092}" srcOrd="2" destOrd="0" presId="urn:microsoft.com/office/officeart/2005/8/layout/hierarchy3#1"/>
    <dgm:cxn modelId="{67F60D06-0D97-40A0-B813-C8CF6A595770}" type="presParOf" srcId="{C6AE0D87-BC6B-4713-AD45-3A30D1283D00}" destId="{A83304A8-2E72-43D6-BC8E-D3CECB70F42D}" srcOrd="3" destOrd="0" presId="urn:microsoft.com/office/officeart/2005/8/layout/hierarchy3#1"/>
    <dgm:cxn modelId="{B23EC979-3D68-47FB-8ED4-9E107A7FEDD2}" type="presParOf" srcId="{FCF14429-D050-4F48-B793-8D93EBD3949A}" destId="{39694237-3372-4D30-9706-B6DD8FF390EC}" srcOrd="2" destOrd="0" presId="urn:microsoft.com/office/officeart/2005/8/layout/hierarchy3#1"/>
    <dgm:cxn modelId="{A6BB5BA6-D232-4524-AFA4-4A9F27944462}" type="presParOf" srcId="{39694237-3372-4D30-9706-B6DD8FF390EC}" destId="{2AB317E5-5802-4904-85B5-5006D27D46E6}" srcOrd="0" destOrd="0" presId="urn:microsoft.com/office/officeart/2005/8/layout/hierarchy3#1"/>
    <dgm:cxn modelId="{0342829D-37C4-4A99-98E2-45CCAEC8C3A5}" type="presParOf" srcId="{2AB317E5-5802-4904-85B5-5006D27D46E6}" destId="{F6C0905B-0360-4668-8600-99D47AE0DE5C}" srcOrd="0" destOrd="0" presId="urn:microsoft.com/office/officeart/2005/8/layout/hierarchy3#1"/>
    <dgm:cxn modelId="{385183A0-0986-41D4-9347-1DE75C217EB9}" type="presParOf" srcId="{2AB317E5-5802-4904-85B5-5006D27D46E6}" destId="{CD0C67DC-8D41-4821-9B96-3BCCD1CEBFA4}" srcOrd="1" destOrd="0" presId="urn:microsoft.com/office/officeart/2005/8/layout/hierarchy3#1"/>
    <dgm:cxn modelId="{578B5FE5-2903-43E4-9FA8-5C44F1E1F174}" type="presParOf" srcId="{39694237-3372-4D30-9706-B6DD8FF390EC}" destId="{4285E6F2-5A5D-4F28-97D6-4A72C9E04BB9}" srcOrd="1" destOrd="0" presId="urn:microsoft.com/office/officeart/2005/8/layout/hierarchy3#1"/>
    <dgm:cxn modelId="{18AABE5E-6746-40DF-8A84-914012F186A4}" type="presParOf" srcId="{4285E6F2-5A5D-4F28-97D6-4A72C9E04BB9}" destId="{0E552939-0136-4736-86D4-0350CD7D2143}" srcOrd="0" destOrd="0" presId="urn:microsoft.com/office/officeart/2005/8/layout/hierarchy3#1"/>
    <dgm:cxn modelId="{C6950BF0-EB30-4EC7-A9DB-5057A34F6BF3}" type="presParOf" srcId="{4285E6F2-5A5D-4F28-97D6-4A72C9E04BB9}" destId="{DFF40D7F-2EA5-41E3-A093-36BD91DA44B3}" srcOrd="1" destOrd="0" presId="urn:microsoft.com/office/officeart/2005/8/layout/hierarchy3#1"/>
    <dgm:cxn modelId="{F963F07A-1420-4407-A06C-5D3E47FD86A0}" type="presParOf" srcId="{4285E6F2-5A5D-4F28-97D6-4A72C9E04BB9}" destId="{42E866B2-E852-4E84-9725-374537BADEF0}" srcOrd="2" destOrd="0" presId="urn:microsoft.com/office/officeart/2005/8/layout/hierarchy3#1"/>
    <dgm:cxn modelId="{35B6D6DD-AAFF-45E6-BBDA-D9DCF9827B22}" type="presParOf" srcId="{4285E6F2-5A5D-4F28-97D6-4A72C9E04BB9}" destId="{05B48474-736E-4A6E-85C2-CAF13E31D939}" srcOrd="3" destOrd="0" presId="urn:microsoft.com/office/officeart/2005/8/layout/hierarchy3#1"/>
    <dgm:cxn modelId="{C85D0D7D-0DD4-4E91-9020-90AD65BFE365}" type="presParOf" srcId="{4285E6F2-5A5D-4F28-97D6-4A72C9E04BB9}" destId="{14F3E356-569C-4830-A9D0-F10D45E3E80A}" srcOrd="4" destOrd="0" presId="urn:microsoft.com/office/officeart/2005/8/layout/hierarchy3#1"/>
    <dgm:cxn modelId="{CE851C9D-2840-4917-80D3-CA77A8A89D32}" type="presParOf" srcId="{4285E6F2-5A5D-4F28-97D6-4A72C9E04BB9}" destId="{78A4AC27-5E2F-4627-8988-CC74BD919850}" srcOrd="5" destOrd="0" presId="urn:microsoft.com/office/officeart/2005/8/layout/hierarchy3#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A448617-A1D1-4488-B121-D921FB13B3E9}" type="doc">
      <dgm:prSet loTypeId="urn:microsoft.com/office/officeart/2005/8/layout/list1#3" loCatId="list" qsTypeId="urn:microsoft.com/office/officeart/2005/8/quickstyle/simple1#8" qsCatId="simple" csTypeId="urn:microsoft.com/office/officeart/2005/8/colors/accent0_3#5" csCatId="mainScheme" phldr="1"/>
      <dgm:spPr/>
      <dgm:t>
        <a:bodyPr/>
        <a:lstStyle/>
        <a:p>
          <a:endParaRPr lang="zh-CN" altLang="en-US"/>
        </a:p>
      </dgm:t>
    </dgm:pt>
    <dgm:pt modelId="{7F0B68CC-3B2C-4F61-A965-EBDAD74417E1}">
      <dgm:prSet phldrT="[文本]"/>
      <dgm:spPr/>
      <dgm:t>
        <a:bodyPr/>
        <a:lstStyle/>
        <a:p>
          <a:r>
            <a:rPr lang="zh-CN" altLang="zh-CN" dirty="0">
              <a:latin typeface="Microsoft YaHei" panose="020B0503020204020204" pitchFamily="34" charset="-122"/>
              <a:ea typeface="Microsoft YaHei" panose="020B0503020204020204" pitchFamily="34" charset="-122"/>
            </a:rPr>
            <a:t>制定国家标准</a:t>
          </a:r>
          <a:r>
            <a:rPr lang="en-US" altLang="zh-CN" dirty="0">
              <a:latin typeface="Microsoft YaHei" panose="020B0503020204020204" pitchFamily="34" charset="-122"/>
              <a:ea typeface="Microsoft YaHei" panose="020B0503020204020204" pitchFamily="34" charset="-122"/>
            </a:rPr>
            <a:t>4</a:t>
          </a:r>
          <a:r>
            <a:rPr lang="zh-CN" altLang="zh-CN" dirty="0">
              <a:latin typeface="Microsoft YaHei" panose="020B0503020204020204" pitchFamily="34" charset="-122"/>
              <a:ea typeface="Microsoft YaHei" panose="020B0503020204020204" pitchFamily="34" charset="-122"/>
            </a:rPr>
            <a:t>项</a:t>
          </a:r>
          <a:endParaRPr lang="zh-CN" altLang="en-US" dirty="0"/>
        </a:p>
      </dgm:t>
    </dgm:pt>
    <dgm:pt modelId="{8B146D1D-32EC-4DF0-89F0-98D0631AC34B}" type="parTrans" cxnId="{E096B40C-7686-4ED1-B227-DCBEA34D396C}">
      <dgm:prSet/>
      <dgm:spPr/>
      <dgm:t>
        <a:bodyPr/>
        <a:lstStyle/>
        <a:p>
          <a:endParaRPr lang="zh-CN" altLang="en-US"/>
        </a:p>
      </dgm:t>
    </dgm:pt>
    <dgm:pt modelId="{BB9B5CCB-9755-4E96-A247-CCB501A69B09}" type="sibTrans" cxnId="{E096B40C-7686-4ED1-B227-DCBEA34D396C}">
      <dgm:prSet/>
      <dgm:spPr/>
      <dgm:t>
        <a:bodyPr/>
        <a:lstStyle/>
        <a:p>
          <a:endParaRPr lang="zh-CN" altLang="en-US"/>
        </a:p>
      </dgm:t>
    </dgm:pt>
    <dgm:pt modelId="{E33EFDDF-1610-48A8-BD34-4D852C0A7D3E}">
      <dgm:prSet/>
      <dgm:spPr/>
      <dgm:t>
        <a:bodyPr/>
        <a:lstStyle/>
        <a:p>
          <a:r>
            <a:rPr lang="es-ES" altLang="zh-CN" dirty="0">
              <a:latin typeface="Microsoft YaHei" panose="020B0503020204020204" pitchFamily="34" charset="-122"/>
              <a:ea typeface="Microsoft YaHei" panose="020B0503020204020204" pitchFamily="34" charset="-122"/>
            </a:rPr>
            <a:t>《</a:t>
          </a:r>
          <a:r>
            <a:rPr lang="zh-CN" altLang="zh-CN" dirty="0">
              <a:latin typeface="Microsoft YaHei" panose="020B0503020204020204" pitchFamily="34" charset="-122"/>
              <a:ea typeface="Microsoft YaHei" panose="020B0503020204020204" pitchFamily="34" charset="-122"/>
            </a:rPr>
            <a:t>信息技术 包括老年人和残疾人的所有用户可访问的图标和符号设计指南</a:t>
          </a: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a:t>
          </a:r>
          <a:r>
            <a:rPr lang="es-ES" altLang="zh-CN" dirty="0">
              <a:latin typeface="Microsoft YaHei" panose="020B0503020204020204" pitchFamily="34" charset="-122"/>
              <a:ea typeface="Microsoft YaHei" panose="020B0503020204020204" pitchFamily="34" charset="-122"/>
            </a:rPr>
            <a:t>GB/Z 36471-2018</a:t>
          </a:r>
          <a:r>
            <a:rPr lang="zh-CN" altLang="en-US" dirty="0">
              <a:latin typeface="Microsoft YaHei" panose="020B0503020204020204" pitchFamily="34" charset="-122"/>
              <a:ea typeface="Microsoft YaHei" panose="020B0503020204020204" pitchFamily="34" charset="-122"/>
            </a:rPr>
            <a:t>）</a:t>
          </a:r>
          <a:endParaRPr lang="zh-CN" altLang="zh-CN" dirty="0">
            <a:latin typeface="Microsoft YaHei" panose="020B0503020204020204" pitchFamily="34" charset="-122"/>
            <a:ea typeface="Microsoft YaHei" panose="020B0503020204020204" pitchFamily="34" charset="-122"/>
          </a:endParaRPr>
        </a:p>
      </dgm:t>
    </dgm:pt>
    <dgm:pt modelId="{A42D140D-F8BD-4FFD-8380-0AC198055DD3}" type="parTrans" cxnId="{32CCF106-2D50-41DA-9F94-1B322544B0D5}">
      <dgm:prSet/>
      <dgm:spPr/>
      <dgm:t>
        <a:bodyPr/>
        <a:lstStyle/>
        <a:p>
          <a:endParaRPr lang="zh-CN" altLang="en-US"/>
        </a:p>
      </dgm:t>
    </dgm:pt>
    <dgm:pt modelId="{D36414F0-7F20-4935-8EBB-657B0568C8B1}" type="sibTrans" cxnId="{32CCF106-2D50-41DA-9F94-1B322544B0D5}">
      <dgm:prSet/>
      <dgm:spPr/>
      <dgm:t>
        <a:bodyPr/>
        <a:lstStyle/>
        <a:p>
          <a:endParaRPr lang="zh-CN" altLang="en-US"/>
        </a:p>
      </dgm:t>
    </dgm:pt>
    <dgm:pt modelId="{ACCAF2D5-EDE9-4E87-85C7-817F138D99DD}">
      <dgm:prSet/>
      <dgm:spPr/>
      <dgm:t>
        <a:bodyPr/>
        <a:lstStyle/>
        <a:p>
          <a:r>
            <a:rPr lang="zh-CN" altLang="zh-CN" dirty="0">
              <a:latin typeface="Microsoft YaHei" panose="020B0503020204020204" pitchFamily="34" charset="-122"/>
              <a:ea typeface="Microsoft YaHei" panose="020B0503020204020204" pitchFamily="34" charset="-122"/>
            </a:rPr>
            <a:t>《读屏软件技术要求》（</a:t>
          </a:r>
          <a:r>
            <a:rPr lang="en-US" altLang="zh-CN" dirty="0">
              <a:latin typeface="Microsoft YaHei" panose="020B0503020204020204" pitchFamily="34" charset="-122"/>
              <a:ea typeface="Microsoft YaHei" panose="020B0503020204020204" pitchFamily="34" charset="-122"/>
            </a:rPr>
            <a:t>GB/T 36353-2018</a:t>
          </a:r>
          <a:r>
            <a:rPr lang="zh-CN" altLang="zh-CN" dirty="0">
              <a:latin typeface="Microsoft YaHei" panose="020B0503020204020204" pitchFamily="34" charset="-122"/>
              <a:ea typeface="Microsoft YaHei" panose="020B0503020204020204" pitchFamily="34" charset="-122"/>
            </a:rPr>
            <a:t>）</a:t>
          </a:r>
        </a:p>
      </dgm:t>
    </dgm:pt>
    <dgm:pt modelId="{5079A0A8-D965-42FF-8039-4E9D8510E919}" type="parTrans" cxnId="{8FC315B6-3942-4B75-94BF-6A79BBC60439}">
      <dgm:prSet/>
      <dgm:spPr/>
      <dgm:t>
        <a:bodyPr/>
        <a:lstStyle/>
        <a:p>
          <a:endParaRPr lang="zh-CN" altLang="en-US"/>
        </a:p>
      </dgm:t>
    </dgm:pt>
    <dgm:pt modelId="{0DE96555-1CCD-46AD-80D0-078F4726289E}" type="sibTrans" cxnId="{8FC315B6-3942-4B75-94BF-6A79BBC60439}">
      <dgm:prSet/>
      <dgm:spPr/>
      <dgm:t>
        <a:bodyPr/>
        <a:lstStyle/>
        <a:p>
          <a:endParaRPr lang="zh-CN" altLang="en-US"/>
        </a:p>
      </dgm:t>
    </dgm:pt>
    <dgm:pt modelId="{8085AC01-FEB1-4495-8394-36170B01E8B7}">
      <dgm:prSet/>
      <dgm:spPr/>
      <dgm:t>
        <a:bodyPr/>
        <a:lstStyle/>
        <a:p>
          <a:r>
            <a:rPr lang="zh-CN" altLang="zh-CN" dirty="0">
              <a:latin typeface="Microsoft YaHei" panose="020B0503020204020204" pitchFamily="34" charset="-122"/>
              <a:ea typeface="Microsoft YaHei" panose="020B0503020204020204" pitchFamily="34" charset="-122"/>
            </a:rPr>
            <a:t>《信息技术 互联网内容无障碍可访问性技术要求与测试方法》（</a:t>
          </a:r>
          <a:r>
            <a:rPr lang="en-US" altLang="zh-CN" dirty="0">
              <a:latin typeface="Microsoft YaHei" panose="020B0503020204020204" pitchFamily="34" charset="-122"/>
              <a:ea typeface="Microsoft YaHei" panose="020B0503020204020204" pitchFamily="34" charset="-122"/>
            </a:rPr>
            <a:t>GB/T 37668-2019</a:t>
          </a:r>
          <a:r>
            <a:rPr lang="zh-CN" altLang="zh-CN" dirty="0">
              <a:latin typeface="Microsoft YaHei" panose="020B0503020204020204" pitchFamily="34" charset="-122"/>
              <a:ea typeface="Microsoft YaHei" panose="020B0503020204020204" pitchFamily="34" charset="-122"/>
            </a:rPr>
            <a:t>）</a:t>
          </a:r>
        </a:p>
      </dgm:t>
    </dgm:pt>
    <dgm:pt modelId="{918758D4-ABCA-424C-9222-7A11AE9F1072}" type="parTrans" cxnId="{8210B397-123A-44E5-99C4-88FEEEAB0266}">
      <dgm:prSet/>
      <dgm:spPr/>
      <dgm:t>
        <a:bodyPr/>
        <a:lstStyle/>
        <a:p>
          <a:endParaRPr lang="zh-CN" altLang="en-US"/>
        </a:p>
      </dgm:t>
    </dgm:pt>
    <dgm:pt modelId="{B3B7912F-2A6E-43FA-80EB-6B2D06C0510D}" type="sibTrans" cxnId="{8210B397-123A-44E5-99C4-88FEEEAB0266}">
      <dgm:prSet/>
      <dgm:spPr/>
      <dgm:t>
        <a:bodyPr/>
        <a:lstStyle/>
        <a:p>
          <a:endParaRPr lang="zh-CN" altLang="en-US"/>
        </a:p>
      </dgm:t>
    </dgm:pt>
    <dgm:pt modelId="{C73BB122-6110-4BAB-A787-E54D0106DD44}">
      <dgm:prSet/>
      <dgm:spPr/>
      <dgm:t>
        <a:bodyPr/>
        <a:lstStyle/>
        <a:p>
          <a:r>
            <a:rPr lang="zh-CN" altLang="en-US" dirty="0">
              <a:latin typeface="Microsoft YaHei" panose="020B0503020204020204" pitchFamily="34" charset="-122"/>
              <a:ea typeface="Microsoft YaHei" panose="020B0503020204020204" pitchFamily="34" charset="-122"/>
            </a:rPr>
            <a:t>参与</a:t>
          </a:r>
          <a:r>
            <a:rPr lang="zh-CN" altLang="zh-CN" dirty="0">
              <a:latin typeface="Microsoft YaHei" panose="020B0503020204020204" pitchFamily="34" charset="-122"/>
              <a:ea typeface="Microsoft YaHei" panose="020B0503020204020204" pitchFamily="34" charset="-122"/>
            </a:rPr>
            <a:t>国际标准修订</a:t>
          </a:r>
          <a:r>
            <a:rPr lang="en-US" altLang="zh-CN" dirty="0">
              <a:latin typeface="Microsoft YaHei" panose="020B0503020204020204" pitchFamily="34" charset="-122"/>
              <a:ea typeface="Microsoft YaHei" panose="020B0503020204020204" pitchFamily="34" charset="-122"/>
            </a:rPr>
            <a:t>2</a:t>
          </a:r>
          <a:r>
            <a:rPr lang="zh-CN" altLang="zh-CN" dirty="0">
              <a:latin typeface="Microsoft YaHei" panose="020B0503020204020204" pitchFamily="34" charset="-122"/>
              <a:ea typeface="Microsoft YaHei" panose="020B0503020204020204" pitchFamily="34" charset="-122"/>
            </a:rPr>
            <a:t>项</a:t>
          </a:r>
        </a:p>
      </dgm:t>
    </dgm:pt>
    <dgm:pt modelId="{4ED1899D-810B-4694-97A6-45CCFDBA75EF}" type="parTrans" cxnId="{BDC8094C-13DB-4694-B9DD-791606E090CC}">
      <dgm:prSet/>
      <dgm:spPr/>
      <dgm:t>
        <a:bodyPr/>
        <a:lstStyle/>
        <a:p>
          <a:endParaRPr lang="zh-CN" altLang="en-US"/>
        </a:p>
      </dgm:t>
    </dgm:pt>
    <dgm:pt modelId="{87802F01-8A07-425C-B273-984DD2880839}" type="sibTrans" cxnId="{BDC8094C-13DB-4694-B9DD-791606E090CC}">
      <dgm:prSet/>
      <dgm:spPr/>
      <dgm:t>
        <a:bodyPr/>
        <a:lstStyle/>
        <a:p>
          <a:endParaRPr lang="zh-CN" altLang="en-US"/>
        </a:p>
      </dgm:t>
    </dgm:pt>
    <dgm:pt modelId="{ABB6CA19-5B8E-41BA-B11F-8EDC6B307A87}">
      <dgm:prSet/>
      <dgm:spPr/>
      <dgm:t>
        <a:bodyPr/>
        <a:lstStyle/>
        <a:p>
          <a:r>
            <a:rPr lang="zh-CN" altLang="zh-CN">
              <a:latin typeface="Microsoft YaHei" panose="020B0503020204020204" pitchFamily="34" charset="-122"/>
              <a:ea typeface="Microsoft YaHei" panose="020B0503020204020204" pitchFamily="34" charset="-122"/>
            </a:rPr>
            <a:t>《</a:t>
          </a:r>
          <a:r>
            <a:rPr lang="en-US" altLang="zh-CN">
              <a:latin typeface="Microsoft YaHei" panose="020B0503020204020204" pitchFamily="34" charset="-122"/>
              <a:ea typeface="Microsoft YaHei" panose="020B0503020204020204" pitchFamily="34" charset="-122"/>
            </a:rPr>
            <a:t>Web Content Accessibility Guidelines (WCAG) 2.1</a:t>
          </a:r>
          <a:r>
            <a:rPr lang="zh-CN" altLang="zh-CN">
              <a:latin typeface="Microsoft YaHei" panose="020B0503020204020204" pitchFamily="34" charset="-122"/>
              <a:ea typeface="Microsoft YaHei" panose="020B0503020204020204" pitchFamily="34" charset="-122"/>
            </a:rPr>
            <a:t>》</a:t>
          </a:r>
          <a:endParaRPr lang="zh-CN" altLang="zh-CN" dirty="0">
            <a:latin typeface="Microsoft YaHei" panose="020B0503020204020204" pitchFamily="34" charset="-122"/>
            <a:ea typeface="Microsoft YaHei" panose="020B0503020204020204" pitchFamily="34" charset="-122"/>
          </a:endParaRPr>
        </a:p>
      </dgm:t>
    </dgm:pt>
    <dgm:pt modelId="{ED513D55-E095-4BAF-B9C8-A6826937DA3C}" type="parTrans" cxnId="{F66B27C6-F5F0-4EF6-9CB5-9A0C6E58A334}">
      <dgm:prSet/>
      <dgm:spPr/>
      <dgm:t>
        <a:bodyPr/>
        <a:lstStyle/>
        <a:p>
          <a:endParaRPr lang="zh-CN" altLang="en-US"/>
        </a:p>
      </dgm:t>
    </dgm:pt>
    <dgm:pt modelId="{E6D4FA9D-FB0E-4C44-83B6-8156D3B30CF2}" type="sibTrans" cxnId="{F66B27C6-F5F0-4EF6-9CB5-9A0C6E58A334}">
      <dgm:prSet/>
      <dgm:spPr/>
      <dgm:t>
        <a:bodyPr/>
        <a:lstStyle/>
        <a:p>
          <a:endParaRPr lang="zh-CN" altLang="en-US"/>
        </a:p>
      </dgm:t>
    </dgm:pt>
    <dgm:pt modelId="{3EC09F26-24CA-4CBB-8184-20B1DA9C2733}">
      <dgm:prSet/>
      <dgm:spPr/>
      <dgm:t>
        <a:bodyPr/>
        <a:lstStyle/>
        <a:p>
          <a:r>
            <a:rPr lang="zh-CN" altLang="zh-CN">
              <a:latin typeface="Microsoft YaHei" panose="020B0503020204020204" pitchFamily="34" charset="-122"/>
              <a:ea typeface="Microsoft YaHei" panose="020B0503020204020204" pitchFamily="34" charset="-122"/>
            </a:rPr>
            <a:t>《</a:t>
          </a:r>
          <a:r>
            <a:rPr lang="en-US" altLang="zh-CN">
              <a:latin typeface="Microsoft YaHei" panose="020B0503020204020204" pitchFamily="34" charset="-122"/>
              <a:ea typeface="Microsoft YaHei" panose="020B0503020204020204" pitchFamily="34" charset="-122"/>
            </a:rPr>
            <a:t>Web Content Accessibility Guidelines (WCAG) 2.2</a:t>
          </a:r>
          <a:r>
            <a:rPr lang="zh-CN" altLang="zh-CN">
              <a:latin typeface="Microsoft YaHei" panose="020B0503020204020204" pitchFamily="34" charset="-122"/>
              <a:ea typeface="Microsoft YaHei" panose="020B0503020204020204" pitchFamily="34" charset="-122"/>
            </a:rPr>
            <a:t>》</a:t>
          </a:r>
          <a:endParaRPr lang="zh-CN" altLang="zh-CN" dirty="0">
            <a:latin typeface="Microsoft YaHei" panose="020B0503020204020204" pitchFamily="34" charset="-122"/>
            <a:ea typeface="Microsoft YaHei" panose="020B0503020204020204" pitchFamily="34" charset="-122"/>
          </a:endParaRPr>
        </a:p>
      </dgm:t>
    </dgm:pt>
    <dgm:pt modelId="{AA349C44-B114-42C5-B92C-AEF27A1E36A3}" type="parTrans" cxnId="{388C1F74-105F-453E-8181-73129477A6DE}">
      <dgm:prSet/>
      <dgm:spPr/>
      <dgm:t>
        <a:bodyPr/>
        <a:lstStyle/>
        <a:p>
          <a:endParaRPr lang="zh-CN" altLang="en-US"/>
        </a:p>
      </dgm:t>
    </dgm:pt>
    <dgm:pt modelId="{6D9BD427-7DA6-4D4E-BCD5-EE8D20FC92CC}" type="sibTrans" cxnId="{388C1F74-105F-453E-8181-73129477A6DE}">
      <dgm:prSet/>
      <dgm:spPr/>
      <dgm:t>
        <a:bodyPr/>
        <a:lstStyle/>
        <a:p>
          <a:endParaRPr lang="zh-CN" altLang="en-US"/>
        </a:p>
      </dgm:t>
    </dgm:pt>
    <dgm:pt modelId="{B940934F-BC8C-47DD-947E-A4707724E5D5}">
      <dgm:prSet/>
      <dgm:spPr/>
      <dgm:t>
        <a:bodyPr/>
        <a:lstStyle/>
        <a:p>
          <a:r>
            <a:rPr lang="zh-CN" altLang="zh-CN" dirty="0">
              <a:latin typeface="Microsoft YaHei" panose="020B0503020204020204" pitchFamily="34" charset="-122"/>
              <a:ea typeface="Microsoft YaHei" panose="020B0503020204020204" pitchFamily="34" charset="-122"/>
            </a:rPr>
            <a:t>主持国际标准中文授权翻译</a:t>
          </a:r>
          <a:r>
            <a:rPr lang="en-US" altLang="zh-CN" dirty="0">
              <a:latin typeface="Microsoft YaHei" panose="020B0503020204020204" pitchFamily="34" charset="-122"/>
              <a:ea typeface="Microsoft YaHei" panose="020B0503020204020204" pitchFamily="34" charset="-122"/>
            </a:rPr>
            <a:t>2</a:t>
          </a:r>
          <a:r>
            <a:rPr lang="zh-CN" altLang="zh-CN" dirty="0">
              <a:latin typeface="Microsoft YaHei" panose="020B0503020204020204" pitchFamily="34" charset="-122"/>
              <a:ea typeface="Microsoft YaHei" panose="020B0503020204020204" pitchFamily="34" charset="-122"/>
            </a:rPr>
            <a:t>项</a:t>
          </a:r>
        </a:p>
      </dgm:t>
    </dgm:pt>
    <dgm:pt modelId="{5EF60AA3-B609-4969-85B3-D1087898EDA9}" type="parTrans" cxnId="{0C642968-F9D1-448C-B7CB-0E505C8FF9DF}">
      <dgm:prSet/>
      <dgm:spPr/>
      <dgm:t>
        <a:bodyPr/>
        <a:lstStyle/>
        <a:p>
          <a:endParaRPr lang="zh-CN" altLang="en-US"/>
        </a:p>
      </dgm:t>
    </dgm:pt>
    <dgm:pt modelId="{89270A2C-F206-4892-BDE9-670B693EB72D}" type="sibTrans" cxnId="{0C642968-F9D1-448C-B7CB-0E505C8FF9DF}">
      <dgm:prSet/>
      <dgm:spPr/>
      <dgm:t>
        <a:bodyPr/>
        <a:lstStyle/>
        <a:p>
          <a:endParaRPr lang="zh-CN" altLang="en-US"/>
        </a:p>
      </dgm:t>
    </dgm:pt>
    <dgm:pt modelId="{D1DD9D31-68F7-4614-95A3-2B9705F5990E}">
      <dgm:prSet/>
      <dgm:spPr/>
      <dgm:t>
        <a:bodyPr/>
        <a:lstStyle/>
        <a:p>
          <a:r>
            <a:rPr lang="zh-CN" altLang="zh-CN">
              <a:latin typeface="Microsoft YaHei" panose="020B0503020204020204" pitchFamily="34" charset="-122"/>
              <a:ea typeface="Microsoft YaHei" panose="020B0503020204020204" pitchFamily="34" charset="-122"/>
            </a:rPr>
            <a:t>《</a:t>
          </a:r>
          <a:r>
            <a:rPr lang="en-US" altLang="zh-CN">
              <a:latin typeface="Microsoft YaHei" panose="020B0503020204020204" pitchFamily="34" charset="-122"/>
              <a:ea typeface="Microsoft YaHei" panose="020B0503020204020204" pitchFamily="34" charset="-122"/>
            </a:rPr>
            <a:t>Web Content Accessibility Guidelines (WCAG) 2.1</a:t>
          </a:r>
          <a:r>
            <a:rPr lang="zh-CN" altLang="zh-CN">
              <a:latin typeface="Microsoft YaHei" panose="020B0503020204020204" pitchFamily="34" charset="-122"/>
              <a:ea typeface="Microsoft YaHei" panose="020B0503020204020204" pitchFamily="34" charset="-122"/>
            </a:rPr>
            <a:t>》</a:t>
          </a:r>
          <a:endParaRPr lang="zh-CN" altLang="zh-CN" dirty="0">
            <a:latin typeface="Microsoft YaHei" panose="020B0503020204020204" pitchFamily="34" charset="-122"/>
            <a:ea typeface="Microsoft YaHei" panose="020B0503020204020204" pitchFamily="34" charset="-122"/>
          </a:endParaRPr>
        </a:p>
      </dgm:t>
    </dgm:pt>
    <dgm:pt modelId="{FA4606EB-B75D-41B6-88BA-FC868AB4B6F0}" type="parTrans" cxnId="{8BCC5D40-745A-4E9B-A151-1B95DF16998F}">
      <dgm:prSet/>
      <dgm:spPr/>
      <dgm:t>
        <a:bodyPr/>
        <a:lstStyle/>
        <a:p>
          <a:endParaRPr lang="zh-CN" altLang="en-US"/>
        </a:p>
      </dgm:t>
    </dgm:pt>
    <dgm:pt modelId="{99E241D3-FF19-49C4-906B-13CB85202231}" type="sibTrans" cxnId="{8BCC5D40-745A-4E9B-A151-1B95DF16998F}">
      <dgm:prSet/>
      <dgm:spPr/>
      <dgm:t>
        <a:bodyPr/>
        <a:lstStyle/>
        <a:p>
          <a:endParaRPr lang="zh-CN" altLang="en-US"/>
        </a:p>
      </dgm:t>
    </dgm:pt>
    <dgm:pt modelId="{FC84E2D9-8509-481A-B835-934CE60BE0DB}">
      <dgm:prSet/>
      <dgm:spPr/>
      <dgm:t>
        <a:bodyPr/>
        <a:lstStyle/>
        <a:p>
          <a:r>
            <a:rPr lang="zh-CN" altLang="zh-CN">
              <a:latin typeface="Microsoft YaHei" panose="020B0503020204020204" pitchFamily="34" charset="-122"/>
              <a:ea typeface="Microsoft YaHei" panose="020B0503020204020204" pitchFamily="34" charset="-122"/>
            </a:rPr>
            <a:t>《</a:t>
          </a:r>
          <a:r>
            <a:rPr lang="en-US" altLang="zh-CN">
              <a:latin typeface="Microsoft YaHei" panose="020B0503020204020204" pitchFamily="34" charset="-122"/>
              <a:ea typeface="Microsoft YaHei" panose="020B0503020204020204" pitchFamily="34" charset="-122"/>
            </a:rPr>
            <a:t>Authoring Tool Accessibility Guidelines</a:t>
          </a:r>
          <a:r>
            <a:rPr lang="zh-CN" altLang="zh-CN">
              <a:latin typeface="Microsoft YaHei" panose="020B0503020204020204" pitchFamily="34" charset="-122"/>
              <a:ea typeface="Microsoft YaHei" panose="020B0503020204020204" pitchFamily="34" charset="-122"/>
            </a:rPr>
            <a:t>》</a:t>
          </a:r>
          <a:endParaRPr lang="zh-CN" altLang="zh-CN" dirty="0">
            <a:latin typeface="Microsoft YaHei" panose="020B0503020204020204" pitchFamily="34" charset="-122"/>
            <a:ea typeface="Microsoft YaHei" panose="020B0503020204020204" pitchFamily="34" charset="-122"/>
          </a:endParaRPr>
        </a:p>
      </dgm:t>
    </dgm:pt>
    <dgm:pt modelId="{BF79D32F-6194-439A-A3C6-FC926C74FA68}" type="parTrans" cxnId="{5894E1D5-A9A6-4815-8EE2-2505F4FFC25F}">
      <dgm:prSet/>
      <dgm:spPr/>
      <dgm:t>
        <a:bodyPr/>
        <a:lstStyle/>
        <a:p>
          <a:endParaRPr lang="zh-CN" altLang="en-US"/>
        </a:p>
      </dgm:t>
    </dgm:pt>
    <dgm:pt modelId="{C98746CB-34CE-46BE-B106-9B7A44AFFB5E}" type="sibTrans" cxnId="{5894E1D5-A9A6-4815-8EE2-2505F4FFC25F}">
      <dgm:prSet/>
      <dgm:spPr/>
      <dgm:t>
        <a:bodyPr/>
        <a:lstStyle/>
        <a:p>
          <a:endParaRPr lang="zh-CN" altLang="en-US"/>
        </a:p>
      </dgm:t>
    </dgm:pt>
    <dgm:pt modelId="{7CB93083-687C-614A-BE53-8321DF74F83C}">
      <dgm:prSet/>
      <dgm:spPr/>
      <dgm:t>
        <a:bodyPr/>
        <a:lstStyle/>
        <a:p>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盲用数字出版格式</a:t>
          </a:r>
          <a:r>
            <a:rPr lang="en-US" altLang="zh-CN" dirty="0">
              <a:latin typeface="Microsoft YaHei" panose="020B0503020204020204" pitchFamily="34" charset="-122"/>
              <a:ea typeface="Microsoft YaHei" panose="020B0503020204020204" pitchFamily="34" charset="-122"/>
            </a:rPr>
            <a:t>》(GB/T 38640-2020)</a:t>
          </a:r>
          <a:endParaRPr lang="zh-CN" altLang="zh-CN" dirty="0">
            <a:latin typeface="Microsoft YaHei" panose="020B0503020204020204" pitchFamily="34" charset="-122"/>
            <a:ea typeface="Microsoft YaHei" panose="020B0503020204020204" pitchFamily="34" charset="-122"/>
          </a:endParaRPr>
        </a:p>
      </dgm:t>
    </dgm:pt>
    <dgm:pt modelId="{C3220E12-1E49-AF41-AC7A-B4628CD2117E}" type="parTrans" cxnId="{9CB02C75-BFE2-094C-A951-7E7866D24B3F}">
      <dgm:prSet/>
      <dgm:spPr/>
      <dgm:t>
        <a:bodyPr/>
        <a:lstStyle/>
        <a:p>
          <a:endParaRPr lang="zh-CN" altLang="en-US"/>
        </a:p>
      </dgm:t>
    </dgm:pt>
    <dgm:pt modelId="{0E60DABA-F805-124E-B418-BC6E0C95DDAD}" type="sibTrans" cxnId="{9CB02C75-BFE2-094C-A951-7E7866D24B3F}">
      <dgm:prSet/>
      <dgm:spPr/>
      <dgm:t>
        <a:bodyPr/>
        <a:lstStyle/>
        <a:p>
          <a:endParaRPr lang="zh-CN" altLang="en-US"/>
        </a:p>
      </dgm:t>
    </dgm:pt>
    <dgm:pt modelId="{BFD577E1-1FCA-4EBE-8481-31249364BC3A}" type="pres">
      <dgm:prSet presAssocID="{6A448617-A1D1-4488-B121-D921FB13B3E9}" presName="linear" presStyleCnt="0">
        <dgm:presLayoutVars>
          <dgm:dir/>
          <dgm:animLvl val="lvl"/>
          <dgm:resizeHandles val="exact"/>
        </dgm:presLayoutVars>
      </dgm:prSet>
      <dgm:spPr/>
    </dgm:pt>
    <dgm:pt modelId="{72EE658C-824B-43AC-9AF6-208AC0A283C3}" type="pres">
      <dgm:prSet presAssocID="{7F0B68CC-3B2C-4F61-A965-EBDAD74417E1}" presName="parentLin" presStyleCnt="0"/>
      <dgm:spPr/>
    </dgm:pt>
    <dgm:pt modelId="{B7FF8CD1-F431-4B39-A088-E1231EFA558B}" type="pres">
      <dgm:prSet presAssocID="{7F0B68CC-3B2C-4F61-A965-EBDAD74417E1}" presName="parentLeftMargin" presStyleLbl="node1" presStyleIdx="0" presStyleCnt="3"/>
      <dgm:spPr/>
    </dgm:pt>
    <dgm:pt modelId="{AF049908-E3CB-4EE0-A005-8D8E7042DF98}" type="pres">
      <dgm:prSet presAssocID="{7F0B68CC-3B2C-4F61-A965-EBDAD74417E1}" presName="parentText" presStyleLbl="node1" presStyleIdx="0" presStyleCnt="3">
        <dgm:presLayoutVars>
          <dgm:chMax val="0"/>
          <dgm:bulletEnabled val="1"/>
        </dgm:presLayoutVars>
      </dgm:prSet>
      <dgm:spPr/>
    </dgm:pt>
    <dgm:pt modelId="{66A189C3-9E2D-4390-BBA3-64CFEFF82F01}" type="pres">
      <dgm:prSet presAssocID="{7F0B68CC-3B2C-4F61-A965-EBDAD74417E1}" presName="negativeSpace" presStyleCnt="0"/>
      <dgm:spPr/>
    </dgm:pt>
    <dgm:pt modelId="{1C8BFE4D-6AA6-4636-9115-150E571990A4}" type="pres">
      <dgm:prSet presAssocID="{7F0B68CC-3B2C-4F61-A965-EBDAD74417E1}" presName="childText" presStyleLbl="conFgAcc1" presStyleIdx="0" presStyleCnt="3">
        <dgm:presLayoutVars>
          <dgm:bulletEnabled val="1"/>
        </dgm:presLayoutVars>
      </dgm:prSet>
      <dgm:spPr/>
    </dgm:pt>
    <dgm:pt modelId="{DD1E088D-2F73-4342-87D1-6E800D7440B7}" type="pres">
      <dgm:prSet presAssocID="{BB9B5CCB-9755-4E96-A247-CCB501A69B09}" presName="spaceBetweenRectangles" presStyleCnt="0"/>
      <dgm:spPr/>
    </dgm:pt>
    <dgm:pt modelId="{EFFB5A71-B3E3-4EA0-BCBC-7538EF64BF08}" type="pres">
      <dgm:prSet presAssocID="{C73BB122-6110-4BAB-A787-E54D0106DD44}" presName="parentLin" presStyleCnt="0"/>
      <dgm:spPr/>
    </dgm:pt>
    <dgm:pt modelId="{B10D60CE-084E-49E6-B997-17B818E79006}" type="pres">
      <dgm:prSet presAssocID="{C73BB122-6110-4BAB-A787-E54D0106DD44}" presName="parentLeftMargin" presStyleLbl="node1" presStyleIdx="0" presStyleCnt="3"/>
      <dgm:spPr/>
    </dgm:pt>
    <dgm:pt modelId="{F7351F9E-693A-43BE-9BE6-1657B6B2A84F}" type="pres">
      <dgm:prSet presAssocID="{C73BB122-6110-4BAB-A787-E54D0106DD44}" presName="parentText" presStyleLbl="node1" presStyleIdx="1" presStyleCnt="3">
        <dgm:presLayoutVars>
          <dgm:chMax val="0"/>
          <dgm:bulletEnabled val="1"/>
        </dgm:presLayoutVars>
      </dgm:prSet>
      <dgm:spPr/>
    </dgm:pt>
    <dgm:pt modelId="{EB32D164-62F7-4C44-9418-3AD8A82FFDBB}" type="pres">
      <dgm:prSet presAssocID="{C73BB122-6110-4BAB-A787-E54D0106DD44}" presName="negativeSpace" presStyleCnt="0"/>
      <dgm:spPr/>
    </dgm:pt>
    <dgm:pt modelId="{FC181B4F-ACF3-41D9-9ED0-91439CD88A3F}" type="pres">
      <dgm:prSet presAssocID="{C73BB122-6110-4BAB-A787-E54D0106DD44}" presName="childText" presStyleLbl="conFgAcc1" presStyleIdx="1" presStyleCnt="3">
        <dgm:presLayoutVars>
          <dgm:bulletEnabled val="1"/>
        </dgm:presLayoutVars>
      </dgm:prSet>
      <dgm:spPr/>
    </dgm:pt>
    <dgm:pt modelId="{4BE7FDC5-6323-49BB-B164-E4FF2AB9495B}" type="pres">
      <dgm:prSet presAssocID="{87802F01-8A07-425C-B273-984DD2880839}" presName="spaceBetweenRectangles" presStyleCnt="0"/>
      <dgm:spPr/>
    </dgm:pt>
    <dgm:pt modelId="{A3EFF3DC-198B-40A8-9BDE-50D6C514A7D9}" type="pres">
      <dgm:prSet presAssocID="{B940934F-BC8C-47DD-947E-A4707724E5D5}" presName="parentLin" presStyleCnt="0"/>
      <dgm:spPr/>
    </dgm:pt>
    <dgm:pt modelId="{DF845ADE-23CD-4678-9600-65644C10B378}" type="pres">
      <dgm:prSet presAssocID="{B940934F-BC8C-47DD-947E-A4707724E5D5}" presName="parentLeftMargin" presStyleLbl="node1" presStyleIdx="1" presStyleCnt="3"/>
      <dgm:spPr/>
    </dgm:pt>
    <dgm:pt modelId="{C764EB9B-5DDD-497E-A1E3-B48B2C98D720}" type="pres">
      <dgm:prSet presAssocID="{B940934F-BC8C-47DD-947E-A4707724E5D5}" presName="parentText" presStyleLbl="node1" presStyleIdx="2" presStyleCnt="3">
        <dgm:presLayoutVars>
          <dgm:chMax val="0"/>
          <dgm:bulletEnabled val="1"/>
        </dgm:presLayoutVars>
      </dgm:prSet>
      <dgm:spPr/>
    </dgm:pt>
    <dgm:pt modelId="{E9BAAFF3-A963-40F6-97BB-F0AA7E4035F6}" type="pres">
      <dgm:prSet presAssocID="{B940934F-BC8C-47DD-947E-A4707724E5D5}" presName="negativeSpace" presStyleCnt="0"/>
      <dgm:spPr/>
    </dgm:pt>
    <dgm:pt modelId="{2D81E59B-1E52-434F-9590-94C0583C0B14}" type="pres">
      <dgm:prSet presAssocID="{B940934F-BC8C-47DD-947E-A4707724E5D5}" presName="childText" presStyleLbl="conFgAcc1" presStyleIdx="2" presStyleCnt="3">
        <dgm:presLayoutVars>
          <dgm:bulletEnabled val="1"/>
        </dgm:presLayoutVars>
      </dgm:prSet>
      <dgm:spPr/>
    </dgm:pt>
  </dgm:ptLst>
  <dgm:cxnLst>
    <dgm:cxn modelId="{32CCF106-2D50-41DA-9F94-1B322544B0D5}" srcId="{7F0B68CC-3B2C-4F61-A965-EBDAD74417E1}" destId="{E33EFDDF-1610-48A8-BD34-4D852C0A7D3E}" srcOrd="0" destOrd="0" parTransId="{A42D140D-F8BD-4FFD-8380-0AC198055DD3}" sibTransId="{D36414F0-7F20-4935-8EBB-657B0568C8B1}"/>
    <dgm:cxn modelId="{E096B40C-7686-4ED1-B227-DCBEA34D396C}" srcId="{6A448617-A1D1-4488-B121-D921FB13B3E9}" destId="{7F0B68CC-3B2C-4F61-A965-EBDAD74417E1}" srcOrd="0" destOrd="0" parTransId="{8B146D1D-32EC-4DF0-89F0-98D0631AC34B}" sibTransId="{BB9B5CCB-9755-4E96-A247-CCB501A69B09}"/>
    <dgm:cxn modelId="{ECF4C30C-5D32-4F5D-A1B5-C8061E11A11F}" type="presOf" srcId="{ACCAF2D5-EDE9-4E87-85C7-817F138D99DD}" destId="{1C8BFE4D-6AA6-4636-9115-150E571990A4}" srcOrd="0" destOrd="1" presId="urn:microsoft.com/office/officeart/2005/8/layout/list1#3"/>
    <dgm:cxn modelId="{2BC0DD14-41B4-4E0E-9996-C3AF1F190C94}" type="presOf" srcId="{3EC09F26-24CA-4CBB-8184-20B1DA9C2733}" destId="{FC181B4F-ACF3-41D9-9ED0-91439CD88A3F}" srcOrd="0" destOrd="1" presId="urn:microsoft.com/office/officeart/2005/8/layout/list1#3"/>
    <dgm:cxn modelId="{FDFBFA1B-2628-4DA9-8C9E-24AE0E6D3D41}" type="presOf" srcId="{E33EFDDF-1610-48A8-BD34-4D852C0A7D3E}" destId="{1C8BFE4D-6AA6-4636-9115-150E571990A4}" srcOrd="0" destOrd="0" presId="urn:microsoft.com/office/officeart/2005/8/layout/list1#3"/>
    <dgm:cxn modelId="{271EE923-5D0D-486A-A3E1-D274B71B3E2A}" type="presOf" srcId="{6A448617-A1D1-4488-B121-D921FB13B3E9}" destId="{BFD577E1-1FCA-4EBE-8481-31249364BC3A}" srcOrd="0" destOrd="0" presId="urn:microsoft.com/office/officeart/2005/8/layout/list1#3"/>
    <dgm:cxn modelId="{02820737-9371-4371-BCAE-DEC027933ABB}" type="presOf" srcId="{7F0B68CC-3B2C-4F61-A965-EBDAD74417E1}" destId="{B7FF8CD1-F431-4B39-A088-E1231EFA558B}" srcOrd="0" destOrd="0" presId="urn:microsoft.com/office/officeart/2005/8/layout/list1#3"/>
    <dgm:cxn modelId="{5129373F-A01A-42D6-8ACF-224684CDB2D0}" type="presOf" srcId="{FC84E2D9-8509-481A-B835-934CE60BE0DB}" destId="{2D81E59B-1E52-434F-9590-94C0583C0B14}" srcOrd="0" destOrd="1" presId="urn:microsoft.com/office/officeart/2005/8/layout/list1#3"/>
    <dgm:cxn modelId="{8BCC5D40-745A-4E9B-A151-1B95DF16998F}" srcId="{B940934F-BC8C-47DD-947E-A4707724E5D5}" destId="{D1DD9D31-68F7-4614-95A3-2B9705F5990E}" srcOrd="0" destOrd="0" parTransId="{FA4606EB-B75D-41B6-88BA-FC868AB4B6F0}" sibTransId="{99E241D3-FF19-49C4-906B-13CB85202231}"/>
    <dgm:cxn modelId="{C3FDBB44-1C5A-464E-8281-9C636C575521}" type="presOf" srcId="{ABB6CA19-5B8E-41BA-B11F-8EDC6B307A87}" destId="{FC181B4F-ACF3-41D9-9ED0-91439CD88A3F}" srcOrd="0" destOrd="0" presId="urn:microsoft.com/office/officeart/2005/8/layout/list1#3"/>
    <dgm:cxn modelId="{BDC8094C-13DB-4694-B9DD-791606E090CC}" srcId="{6A448617-A1D1-4488-B121-D921FB13B3E9}" destId="{C73BB122-6110-4BAB-A787-E54D0106DD44}" srcOrd="1" destOrd="0" parTransId="{4ED1899D-810B-4694-97A6-45CCFDBA75EF}" sibTransId="{87802F01-8A07-425C-B273-984DD2880839}"/>
    <dgm:cxn modelId="{0C642968-F9D1-448C-B7CB-0E505C8FF9DF}" srcId="{6A448617-A1D1-4488-B121-D921FB13B3E9}" destId="{B940934F-BC8C-47DD-947E-A4707724E5D5}" srcOrd="2" destOrd="0" parTransId="{5EF60AA3-B609-4969-85B3-D1087898EDA9}" sibTransId="{89270A2C-F206-4892-BDE9-670B693EB72D}"/>
    <dgm:cxn modelId="{E8F27E71-B322-4015-AE56-776A04E10AAD}" type="presOf" srcId="{C73BB122-6110-4BAB-A787-E54D0106DD44}" destId="{B10D60CE-084E-49E6-B997-17B818E79006}" srcOrd="0" destOrd="0" presId="urn:microsoft.com/office/officeart/2005/8/layout/list1#3"/>
    <dgm:cxn modelId="{388C1F74-105F-453E-8181-73129477A6DE}" srcId="{C73BB122-6110-4BAB-A787-E54D0106DD44}" destId="{3EC09F26-24CA-4CBB-8184-20B1DA9C2733}" srcOrd="1" destOrd="0" parTransId="{AA349C44-B114-42C5-B92C-AEF27A1E36A3}" sibTransId="{6D9BD427-7DA6-4D4E-BCD5-EE8D20FC92CC}"/>
    <dgm:cxn modelId="{9CB02C75-BFE2-094C-A951-7E7866D24B3F}" srcId="{7F0B68CC-3B2C-4F61-A965-EBDAD74417E1}" destId="{7CB93083-687C-614A-BE53-8321DF74F83C}" srcOrd="3" destOrd="0" parTransId="{C3220E12-1E49-AF41-AC7A-B4628CD2117E}" sibTransId="{0E60DABA-F805-124E-B418-BC6E0C95DDAD}"/>
    <dgm:cxn modelId="{DB2AB278-3018-4385-A8D8-514867FC2D90}" type="presOf" srcId="{C73BB122-6110-4BAB-A787-E54D0106DD44}" destId="{F7351F9E-693A-43BE-9BE6-1657B6B2A84F}" srcOrd="1" destOrd="0" presId="urn:microsoft.com/office/officeart/2005/8/layout/list1#3"/>
    <dgm:cxn modelId="{47D67980-8DAD-9E4B-8DC1-BA6174E2CC15}" type="presOf" srcId="{7CB93083-687C-614A-BE53-8321DF74F83C}" destId="{1C8BFE4D-6AA6-4636-9115-150E571990A4}" srcOrd="0" destOrd="3" presId="urn:microsoft.com/office/officeart/2005/8/layout/list1#3"/>
    <dgm:cxn modelId="{562B2184-CB10-4AF0-8C73-36915F6516CF}" type="presOf" srcId="{D1DD9D31-68F7-4614-95A3-2B9705F5990E}" destId="{2D81E59B-1E52-434F-9590-94C0583C0B14}" srcOrd="0" destOrd="0" presId="urn:microsoft.com/office/officeart/2005/8/layout/list1#3"/>
    <dgm:cxn modelId="{D2696A8F-ADCE-4435-8B88-194BC1FDC7A1}" type="presOf" srcId="{B940934F-BC8C-47DD-947E-A4707724E5D5}" destId="{C764EB9B-5DDD-497E-A1E3-B48B2C98D720}" srcOrd="1" destOrd="0" presId="urn:microsoft.com/office/officeart/2005/8/layout/list1#3"/>
    <dgm:cxn modelId="{8210B397-123A-44E5-99C4-88FEEEAB0266}" srcId="{7F0B68CC-3B2C-4F61-A965-EBDAD74417E1}" destId="{8085AC01-FEB1-4495-8394-36170B01E8B7}" srcOrd="2" destOrd="0" parTransId="{918758D4-ABCA-424C-9222-7A11AE9F1072}" sibTransId="{B3B7912F-2A6E-43FA-80EB-6B2D06C0510D}"/>
    <dgm:cxn modelId="{465F7EB5-2005-4F3C-8412-5593CC896978}" type="presOf" srcId="{8085AC01-FEB1-4495-8394-36170B01E8B7}" destId="{1C8BFE4D-6AA6-4636-9115-150E571990A4}" srcOrd="0" destOrd="2" presId="urn:microsoft.com/office/officeart/2005/8/layout/list1#3"/>
    <dgm:cxn modelId="{8FC315B6-3942-4B75-94BF-6A79BBC60439}" srcId="{7F0B68CC-3B2C-4F61-A965-EBDAD74417E1}" destId="{ACCAF2D5-EDE9-4E87-85C7-817F138D99DD}" srcOrd="1" destOrd="0" parTransId="{5079A0A8-D965-42FF-8039-4E9D8510E919}" sibTransId="{0DE96555-1CCD-46AD-80D0-078F4726289E}"/>
    <dgm:cxn modelId="{540E1FC2-8F3B-4B48-9D61-A093B765FBC1}" type="presOf" srcId="{B940934F-BC8C-47DD-947E-A4707724E5D5}" destId="{DF845ADE-23CD-4678-9600-65644C10B378}" srcOrd="0" destOrd="0" presId="urn:microsoft.com/office/officeart/2005/8/layout/list1#3"/>
    <dgm:cxn modelId="{F66B27C6-F5F0-4EF6-9CB5-9A0C6E58A334}" srcId="{C73BB122-6110-4BAB-A787-E54D0106DD44}" destId="{ABB6CA19-5B8E-41BA-B11F-8EDC6B307A87}" srcOrd="0" destOrd="0" parTransId="{ED513D55-E095-4BAF-B9C8-A6826937DA3C}" sibTransId="{E6D4FA9D-FB0E-4C44-83B6-8156D3B30CF2}"/>
    <dgm:cxn modelId="{5894E1D5-A9A6-4815-8EE2-2505F4FFC25F}" srcId="{B940934F-BC8C-47DD-947E-A4707724E5D5}" destId="{FC84E2D9-8509-481A-B835-934CE60BE0DB}" srcOrd="1" destOrd="0" parTransId="{BF79D32F-6194-439A-A3C6-FC926C74FA68}" sibTransId="{C98746CB-34CE-46BE-B106-9B7A44AFFB5E}"/>
    <dgm:cxn modelId="{735D94D8-099F-490D-A646-81ACF23C4E69}" type="presOf" srcId="{7F0B68CC-3B2C-4F61-A965-EBDAD74417E1}" destId="{AF049908-E3CB-4EE0-A005-8D8E7042DF98}" srcOrd="1" destOrd="0" presId="urn:microsoft.com/office/officeart/2005/8/layout/list1#3"/>
    <dgm:cxn modelId="{36540B65-89C4-485C-AE13-EEDB71DE20C8}" type="presParOf" srcId="{BFD577E1-1FCA-4EBE-8481-31249364BC3A}" destId="{72EE658C-824B-43AC-9AF6-208AC0A283C3}" srcOrd="0" destOrd="0" presId="urn:microsoft.com/office/officeart/2005/8/layout/list1#3"/>
    <dgm:cxn modelId="{7E58845E-ACFE-49CA-8572-D4EE19E64D3F}" type="presParOf" srcId="{72EE658C-824B-43AC-9AF6-208AC0A283C3}" destId="{B7FF8CD1-F431-4B39-A088-E1231EFA558B}" srcOrd="0" destOrd="0" presId="urn:microsoft.com/office/officeart/2005/8/layout/list1#3"/>
    <dgm:cxn modelId="{D1ADCFF1-854F-4C56-832A-87FB6936A726}" type="presParOf" srcId="{72EE658C-824B-43AC-9AF6-208AC0A283C3}" destId="{AF049908-E3CB-4EE0-A005-8D8E7042DF98}" srcOrd="1" destOrd="0" presId="urn:microsoft.com/office/officeart/2005/8/layout/list1#3"/>
    <dgm:cxn modelId="{5429BBD0-9AD3-41EF-9C81-4828FE9750CA}" type="presParOf" srcId="{BFD577E1-1FCA-4EBE-8481-31249364BC3A}" destId="{66A189C3-9E2D-4390-BBA3-64CFEFF82F01}" srcOrd="1" destOrd="0" presId="urn:microsoft.com/office/officeart/2005/8/layout/list1#3"/>
    <dgm:cxn modelId="{4DA5CB11-E9A6-44BA-8EAF-76552C9E8A6E}" type="presParOf" srcId="{BFD577E1-1FCA-4EBE-8481-31249364BC3A}" destId="{1C8BFE4D-6AA6-4636-9115-150E571990A4}" srcOrd="2" destOrd="0" presId="urn:microsoft.com/office/officeart/2005/8/layout/list1#3"/>
    <dgm:cxn modelId="{94267E6C-E43C-490B-BC01-00D5CB9B0E46}" type="presParOf" srcId="{BFD577E1-1FCA-4EBE-8481-31249364BC3A}" destId="{DD1E088D-2F73-4342-87D1-6E800D7440B7}" srcOrd="3" destOrd="0" presId="urn:microsoft.com/office/officeart/2005/8/layout/list1#3"/>
    <dgm:cxn modelId="{29329F9D-C052-4C42-800A-6994437E81C8}" type="presParOf" srcId="{BFD577E1-1FCA-4EBE-8481-31249364BC3A}" destId="{EFFB5A71-B3E3-4EA0-BCBC-7538EF64BF08}" srcOrd="4" destOrd="0" presId="urn:microsoft.com/office/officeart/2005/8/layout/list1#3"/>
    <dgm:cxn modelId="{20224705-B276-4E41-B2F7-024FC72C32F2}" type="presParOf" srcId="{EFFB5A71-B3E3-4EA0-BCBC-7538EF64BF08}" destId="{B10D60CE-084E-49E6-B997-17B818E79006}" srcOrd="0" destOrd="0" presId="urn:microsoft.com/office/officeart/2005/8/layout/list1#3"/>
    <dgm:cxn modelId="{B298400E-EBD0-45F0-B731-BDEC05893BE5}" type="presParOf" srcId="{EFFB5A71-B3E3-4EA0-BCBC-7538EF64BF08}" destId="{F7351F9E-693A-43BE-9BE6-1657B6B2A84F}" srcOrd="1" destOrd="0" presId="urn:microsoft.com/office/officeart/2005/8/layout/list1#3"/>
    <dgm:cxn modelId="{885A63AC-8CDF-491A-BD17-E87DD8F06AC9}" type="presParOf" srcId="{BFD577E1-1FCA-4EBE-8481-31249364BC3A}" destId="{EB32D164-62F7-4C44-9418-3AD8A82FFDBB}" srcOrd="5" destOrd="0" presId="urn:microsoft.com/office/officeart/2005/8/layout/list1#3"/>
    <dgm:cxn modelId="{AE4631C9-5A72-4D63-A320-251198DC2518}" type="presParOf" srcId="{BFD577E1-1FCA-4EBE-8481-31249364BC3A}" destId="{FC181B4F-ACF3-41D9-9ED0-91439CD88A3F}" srcOrd="6" destOrd="0" presId="urn:microsoft.com/office/officeart/2005/8/layout/list1#3"/>
    <dgm:cxn modelId="{A8210002-9A47-4428-A513-B31C4FF3E389}" type="presParOf" srcId="{BFD577E1-1FCA-4EBE-8481-31249364BC3A}" destId="{4BE7FDC5-6323-49BB-B164-E4FF2AB9495B}" srcOrd="7" destOrd="0" presId="urn:microsoft.com/office/officeart/2005/8/layout/list1#3"/>
    <dgm:cxn modelId="{F55A21EA-07FD-4294-9239-C5964E0B9153}" type="presParOf" srcId="{BFD577E1-1FCA-4EBE-8481-31249364BC3A}" destId="{A3EFF3DC-198B-40A8-9BDE-50D6C514A7D9}" srcOrd="8" destOrd="0" presId="urn:microsoft.com/office/officeart/2005/8/layout/list1#3"/>
    <dgm:cxn modelId="{2A5B29E7-4FF2-47B3-9A7A-30C56A2676BA}" type="presParOf" srcId="{A3EFF3DC-198B-40A8-9BDE-50D6C514A7D9}" destId="{DF845ADE-23CD-4678-9600-65644C10B378}" srcOrd="0" destOrd="0" presId="urn:microsoft.com/office/officeart/2005/8/layout/list1#3"/>
    <dgm:cxn modelId="{B2DFB557-0047-4282-BAD5-90CDE3F24B60}" type="presParOf" srcId="{A3EFF3DC-198B-40A8-9BDE-50D6C514A7D9}" destId="{C764EB9B-5DDD-497E-A1E3-B48B2C98D720}" srcOrd="1" destOrd="0" presId="urn:microsoft.com/office/officeart/2005/8/layout/list1#3"/>
    <dgm:cxn modelId="{E688433D-CFD8-470C-B1FF-1367E3C15C72}" type="presParOf" srcId="{BFD577E1-1FCA-4EBE-8481-31249364BC3A}" destId="{E9BAAFF3-A963-40F6-97BB-F0AA7E4035F6}" srcOrd="9" destOrd="0" presId="urn:microsoft.com/office/officeart/2005/8/layout/list1#3"/>
    <dgm:cxn modelId="{94DDFA22-9B6B-45F6-9629-FFBC03DF9421}" type="presParOf" srcId="{BFD577E1-1FCA-4EBE-8481-31249364BC3A}" destId="{2D81E59B-1E52-434F-9590-94C0583C0B14}" srcOrd="10" destOrd="0" presId="urn:microsoft.com/office/officeart/2005/8/layout/list1#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DA09B04-AD9E-4281-A15C-223A31CFB634}" type="doc">
      <dgm:prSet loTypeId="urn:microsoft.com/office/officeart/2008/layout/VerticalCurvedList#2" loCatId="list" qsTypeId="urn:microsoft.com/office/officeart/2005/8/quickstyle/simple1#5" qsCatId="simple" csTypeId="urn:microsoft.com/office/officeart/2005/8/colors/accent1_2#4" csCatId="accent1" phldr="1"/>
      <dgm:spPr/>
      <dgm:t>
        <a:bodyPr/>
        <a:lstStyle/>
        <a:p>
          <a:endParaRPr lang="zh-CN" altLang="en-US"/>
        </a:p>
      </dgm:t>
    </dgm:pt>
    <dgm:pt modelId="{35F15620-021A-43AF-AEB0-C92C66946183}">
      <dgm:prSet phldrT="[文本]" custT="1"/>
      <dgm:spPr>
        <a:solidFill>
          <a:srgbClr val="002060"/>
        </a:solidFill>
        <a:ln w="12700" cap="flat" cmpd="sng" algn="ctr">
          <a:solidFill>
            <a:prstClr val="white">
              <a:hueOff val="0"/>
              <a:satOff val="0"/>
              <a:lumOff val="0"/>
              <a:alphaOff val="0"/>
            </a:prstClr>
          </a:solidFill>
          <a:prstDash val="solid"/>
          <a:miter lim="800000"/>
        </a:ln>
        <a:effectLst/>
      </dgm:spPr>
      <dgm:t>
        <a:bodyPr spcFirstLastPara="0" vert="horz" wrap="square" lIns="403354" tIns="50800" rIns="50800" bIns="50800" numCol="1" spcCol="1270" anchor="ctr" anchorCtr="0"/>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我国信息无障碍发展的概况</a:t>
          </a:r>
        </a:p>
      </dgm:t>
    </dgm:pt>
    <dgm:pt modelId="{4F37EDEC-9379-429C-A4B6-D931854D41C0}" type="parTrans" cxnId="{1E34EB37-D3CE-4303-8EA0-0A569C1A2A81}">
      <dgm:prSet/>
      <dgm:spPr/>
      <dgm:t>
        <a:bodyPr/>
        <a:lstStyle/>
        <a:p>
          <a:endParaRPr lang="zh-CN" altLang="en-US">
            <a:latin typeface="Microsoft YaHei" panose="020B0503020204020204" pitchFamily="34" charset="-122"/>
            <a:ea typeface="Microsoft YaHei" panose="020B0503020204020204" pitchFamily="34" charset="-122"/>
          </a:endParaRPr>
        </a:p>
      </dgm:t>
    </dgm:pt>
    <dgm:pt modelId="{E97DC548-D2DE-4B5F-BBA2-74B77F967E9A}" type="sibTrans" cxnId="{1E34EB37-D3CE-4303-8EA0-0A569C1A2A81}">
      <dgm:prSet/>
      <dgm:spPr/>
      <dgm:t>
        <a:bodyPr/>
        <a:lstStyle/>
        <a:p>
          <a:endParaRPr lang="zh-CN" altLang="en-US">
            <a:latin typeface="Microsoft YaHei" panose="020B0503020204020204" pitchFamily="34" charset="-122"/>
            <a:ea typeface="Microsoft YaHei" panose="020B0503020204020204" pitchFamily="34" charset="-122"/>
          </a:endParaRPr>
        </a:p>
      </dgm:t>
    </dgm:pt>
    <dgm:pt modelId="{A4E74D65-0839-4B54-A080-619E542ECCA6}">
      <dgm:prSet phldrT="[文本]" custT="1"/>
      <dgm:spPr>
        <a:solidFill>
          <a:srgbClr val="002060"/>
        </a:solidFill>
        <a:ln w="12700" cap="flat" cmpd="sng" algn="ctr">
          <a:solidFill>
            <a:prstClr val="white">
              <a:hueOff val="0"/>
              <a:satOff val="0"/>
              <a:lumOff val="0"/>
              <a:alphaOff val="0"/>
            </a:prstClr>
          </a:solidFill>
          <a:prstDash val="solid"/>
          <a:miter lim="800000"/>
        </a:ln>
        <a:effectLst/>
      </dgm:spPr>
      <dgm:t>
        <a:bodyPr spcFirstLastPara="0" vert="horz" wrap="square" lIns="403354" tIns="50800" rIns="50800" bIns="50800" numCol="1" spcCol="1270" anchor="ctr" anchorCtr="0"/>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国内外法律与标准的基本情况</a:t>
          </a:r>
        </a:p>
      </dgm:t>
    </dgm:pt>
    <dgm:pt modelId="{B9A6B2A0-CE57-4EE0-9C76-49481441081D}" type="parTrans" cxnId="{02A08AF3-7459-4733-8F14-7FCC4D50ED5F}">
      <dgm:prSet/>
      <dgm:spPr/>
      <dgm:t>
        <a:bodyPr/>
        <a:lstStyle/>
        <a:p>
          <a:endParaRPr lang="zh-CN" altLang="en-US">
            <a:latin typeface="Microsoft YaHei" panose="020B0503020204020204" pitchFamily="34" charset="-122"/>
            <a:ea typeface="Microsoft YaHei" panose="020B0503020204020204" pitchFamily="34" charset="-122"/>
          </a:endParaRPr>
        </a:p>
      </dgm:t>
    </dgm:pt>
    <dgm:pt modelId="{05000A01-45D8-4920-BB19-7DA3D911DC91}" type="sibTrans" cxnId="{02A08AF3-7459-4733-8F14-7FCC4D50ED5F}">
      <dgm:prSet/>
      <dgm:spPr/>
      <dgm:t>
        <a:bodyPr/>
        <a:lstStyle/>
        <a:p>
          <a:endParaRPr lang="zh-CN" altLang="en-US">
            <a:latin typeface="Microsoft YaHei" panose="020B0503020204020204" pitchFamily="34" charset="-122"/>
            <a:ea typeface="Microsoft YaHei" panose="020B0503020204020204" pitchFamily="34" charset="-122"/>
          </a:endParaRPr>
        </a:p>
      </dgm:t>
    </dgm:pt>
    <dgm:pt modelId="{24CE5D2A-E958-4F87-BF0D-E6D86343CF9C}">
      <dgm:prSet custT="1"/>
      <dgm:spPr>
        <a:solidFill>
          <a:srgbClr val="606060"/>
        </a:solidFill>
        <a:ln w="12700" cap="flat" cmpd="sng" algn="ctr">
          <a:solidFill>
            <a:prstClr val="white">
              <a:hueOff val="0"/>
              <a:satOff val="0"/>
              <a:lumOff val="0"/>
              <a:alphaOff val="0"/>
            </a:prstClr>
          </a:solidFill>
          <a:prstDash val="solid"/>
          <a:miter lim="800000"/>
        </a:ln>
        <a:effectLst/>
      </dgm:spPr>
      <dgm:t>
        <a:bodyPr spcFirstLastPara="0" vert="horz" wrap="square" lIns="403354" tIns="50800" rIns="50800" bIns="50800" numCol="1" spcCol="1270" anchor="ctr" anchorCtr="0"/>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无障碍合规性的测试</a:t>
          </a:r>
        </a:p>
      </dgm:t>
    </dgm:pt>
    <dgm:pt modelId="{F1716120-0A1F-421C-9BBF-B389F1964BDC}" type="parTrans" cxnId="{4142422E-2E76-4BAE-9FD0-37AA86DDF8CD}">
      <dgm:prSet/>
      <dgm:spPr/>
      <dgm:t>
        <a:bodyPr/>
        <a:lstStyle/>
        <a:p>
          <a:endParaRPr lang="zh-CN" altLang="en-US">
            <a:latin typeface="Microsoft YaHei" panose="020B0503020204020204" pitchFamily="34" charset="-122"/>
            <a:ea typeface="Microsoft YaHei" panose="020B0503020204020204" pitchFamily="34" charset="-122"/>
          </a:endParaRPr>
        </a:p>
      </dgm:t>
    </dgm:pt>
    <dgm:pt modelId="{4A6DB540-A48D-42F8-A823-A8A945E35714}" type="sibTrans" cxnId="{4142422E-2E76-4BAE-9FD0-37AA86DDF8CD}">
      <dgm:prSet/>
      <dgm:spPr/>
      <dgm:t>
        <a:bodyPr/>
        <a:lstStyle/>
        <a:p>
          <a:endParaRPr lang="zh-CN" altLang="en-US">
            <a:latin typeface="Microsoft YaHei" panose="020B0503020204020204" pitchFamily="34" charset="-122"/>
            <a:ea typeface="Microsoft YaHei" panose="020B0503020204020204" pitchFamily="34" charset="-122"/>
          </a:endParaRPr>
        </a:p>
      </dgm:t>
    </dgm:pt>
    <dgm:pt modelId="{81C7DC19-6B9B-49B4-ADEA-39754D639355}">
      <dgm:prSet/>
      <dgm:spPr>
        <a:solidFill>
          <a:srgbClr val="002060"/>
        </a:solidFill>
      </dgm:spPr>
      <dgm:t>
        <a:bodyPr/>
        <a:lstStyle/>
        <a:p>
          <a:r>
            <a:rPr lang="zh-CN" altLang="en-US" dirty="0">
              <a:latin typeface="Microsoft YaHei" panose="020B0503020204020204" pitchFamily="34" charset="-122"/>
              <a:ea typeface="Microsoft YaHei" panose="020B0503020204020204" pitchFamily="34" charset="-122"/>
            </a:rPr>
            <a:t>信息无障碍的理论技术研究</a:t>
          </a:r>
        </a:p>
      </dgm:t>
    </dgm:pt>
    <dgm:pt modelId="{6535FB40-9709-4A68-BE52-61812552B9A4}" type="parTrans" cxnId="{EA632AE5-DECA-4586-94DC-6190DB5A8482}">
      <dgm:prSet/>
      <dgm:spPr/>
      <dgm:t>
        <a:bodyPr/>
        <a:lstStyle/>
        <a:p>
          <a:endParaRPr lang="zh-CN" altLang="en-US">
            <a:latin typeface="Microsoft YaHei" panose="020B0503020204020204" pitchFamily="34" charset="-122"/>
            <a:ea typeface="Microsoft YaHei" panose="020B0503020204020204" pitchFamily="34" charset="-122"/>
          </a:endParaRPr>
        </a:p>
      </dgm:t>
    </dgm:pt>
    <dgm:pt modelId="{F1F611C2-87FF-46FA-99A3-633502BAC2FE}" type="sibTrans" cxnId="{EA632AE5-DECA-4586-94DC-6190DB5A8482}">
      <dgm:prSet/>
      <dgm:spPr/>
      <dgm:t>
        <a:bodyPr/>
        <a:lstStyle/>
        <a:p>
          <a:endParaRPr lang="zh-CN" altLang="en-US">
            <a:latin typeface="Microsoft YaHei" panose="020B0503020204020204" pitchFamily="34" charset="-122"/>
            <a:ea typeface="Microsoft YaHei" panose="020B0503020204020204" pitchFamily="34" charset="-122"/>
          </a:endParaRPr>
        </a:p>
      </dgm:t>
    </dgm:pt>
    <dgm:pt modelId="{2A15692F-7E3B-FD45-8554-3A41E488127D}">
      <dgm:prSet custT="1"/>
      <dgm:spPr>
        <a:solidFill>
          <a:srgbClr val="002060"/>
        </a:solidFill>
        <a:ln w="12700" cap="flat" cmpd="sng" algn="ctr">
          <a:solidFill>
            <a:prstClr val="white">
              <a:hueOff val="0"/>
              <a:satOff val="0"/>
              <a:lumOff val="0"/>
              <a:alphaOff val="0"/>
            </a:prstClr>
          </a:solidFill>
          <a:prstDash val="solid"/>
          <a:miter lim="800000"/>
        </a:ln>
        <a:effectLst/>
      </dgm:spPr>
      <dgm:t>
        <a:bodyPr spcFirstLastPara="0" vert="horz" wrap="square" lIns="403354" tIns="50800" rIns="50800" bIns="50800" numCol="1" spcCol="1270" anchor="ctr" anchorCtr="0"/>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背景与挑战</a:t>
          </a:r>
        </a:p>
      </dgm:t>
    </dgm:pt>
    <dgm:pt modelId="{EA3088DA-910D-014F-B23B-DFB0B34E09D7}" type="parTrans" cxnId="{2D877E9C-5949-7943-9A02-FD53D8597C5B}">
      <dgm:prSet/>
      <dgm:spPr/>
      <dgm:t>
        <a:bodyPr/>
        <a:lstStyle/>
        <a:p>
          <a:endParaRPr lang="zh-CN" altLang="en-US">
            <a:latin typeface="Microsoft YaHei" panose="020B0503020204020204" pitchFamily="34" charset="-122"/>
            <a:ea typeface="Microsoft YaHei" panose="020B0503020204020204" pitchFamily="34" charset="-122"/>
          </a:endParaRPr>
        </a:p>
      </dgm:t>
    </dgm:pt>
    <dgm:pt modelId="{88E56871-1A5C-0B4E-A42D-E1AC5A4EC940}" type="sibTrans" cxnId="{2D877E9C-5949-7943-9A02-FD53D8597C5B}">
      <dgm:prSet/>
      <dgm:spPr/>
      <dgm:t>
        <a:bodyPr/>
        <a:lstStyle/>
        <a:p>
          <a:endParaRPr lang="zh-CN" altLang="en-US">
            <a:latin typeface="Microsoft YaHei" panose="020B0503020204020204" pitchFamily="34" charset="-122"/>
            <a:ea typeface="Microsoft YaHei" panose="020B0503020204020204" pitchFamily="34" charset="-122"/>
          </a:endParaRPr>
        </a:p>
      </dgm:t>
    </dgm:pt>
    <dgm:pt modelId="{E8C46D23-E3A3-4ECA-A478-FD6A67CEDA04}" type="pres">
      <dgm:prSet presAssocID="{1DA09B04-AD9E-4281-A15C-223A31CFB634}" presName="Name0" presStyleCnt="0">
        <dgm:presLayoutVars>
          <dgm:chMax val="7"/>
          <dgm:chPref val="7"/>
          <dgm:dir/>
        </dgm:presLayoutVars>
      </dgm:prSet>
      <dgm:spPr/>
    </dgm:pt>
    <dgm:pt modelId="{9D0D81BD-4105-4432-9160-061AF830A9A3}" type="pres">
      <dgm:prSet presAssocID="{1DA09B04-AD9E-4281-A15C-223A31CFB634}" presName="Name1" presStyleCnt="0"/>
      <dgm:spPr/>
    </dgm:pt>
    <dgm:pt modelId="{D5F0E434-1011-4330-BD3C-ACF93D2C250F}" type="pres">
      <dgm:prSet presAssocID="{1DA09B04-AD9E-4281-A15C-223A31CFB634}" presName="cycle" presStyleCnt="0"/>
      <dgm:spPr/>
    </dgm:pt>
    <dgm:pt modelId="{F81FA656-9E44-46A6-96CF-A28240389569}" type="pres">
      <dgm:prSet presAssocID="{1DA09B04-AD9E-4281-A15C-223A31CFB634}" presName="srcNode" presStyleLbl="node1" presStyleIdx="0" presStyleCnt="5"/>
      <dgm:spPr/>
    </dgm:pt>
    <dgm:pt modelId="{6E42DC51-EE43-479C-A33E-8B9D8AD141AB}" type="pres">
      <dgm:prSet presAssocID="{1DA09B04-AD9E-4281-A15C-223A31CFB634}" presName="conn" presStyleLbl="parChTrans1D2" presStyleIdx="0" presStyleCnt="1"/>
      <dgm:spPr/>
    </dgm:pt>
    <dgm:pt modelId="{E53031E5-F274-4D04-8104-5767B2329E31}" type="pres">
      <dgm:prSet presAssocID="{1DA09B04-AD9E-4281-A15C-223A31CFB634}" presName="extraNode" presStyleLbl="node1" presStyleIdx="0" presStyleCnt="5"/>
      <dgm:spPr/>
    </dgm:pt>
    <dgm:pt modelId="{2302E483-CC8F-4490-92EE-5F6DBFB67123}" type="pres">
      <dgm:prSet presAssocID="{1DA09B04-AD9E-4281-A15C-223A31CFB634}" presName="dstNode" presStyleLbl="node1" presStyleIdx="0" presStyleCnt="5"/>
      <dgm:spPr/>
    </dgm:pt>
    <dgm:pt modelId="{4E94E97B-5A1E-4848-820E-CC786E58CF74}" type="pres">
      <dgm:prSet presAssocID="{2A15692F-7E3B-FD45-8554-3A41E488127D}" presName="text_1" presStyleLbl="node1" presStyleIdx="0" presStyleCnt="5" custLinFactNeighborX="1830">
        <dgm:presLayoutVars>
          <dgm:bulletEnabled val="1"/>
        </dgm:presLayoutVars>
      </dgm:prSet>
      <dgm:spPr>
        <a:xfrm>
          <a:off x="439724" y="253918"/>
          <a:ext cx="5656275" cy="508162"/>
        </a:xfrm>
        <a:prstGeom prst="rect">
          <a:avLst/>
        </a:prstGeom>
      </dgm:spPr>
    </dgm:pt>
    <dgm:pt modelId="{FDBA1C50-4894-4B46-8004-81E94BE292F1}" type="pres">
      <dgm:prSet presAssocID="{2A15692F-7E3B-FD45-8554-3A41E488127D}" presName="accent_1" presStyleCnt="0"/>
      <dgm:spPr/>
    </dgm:pt>
    <dgm:pt modelId="{8DEC8182-9459-004A-9938-1FE424B1AA37}" type="pres">
      <dgm:prSet presAssocID="{2A15692F-7E3B-FD45-8554-3A41E488127D}" presName="accentRepeatNode" presStyleLbl="solidFgAcc1" presStyleIdx="0" presStyleCnt="5"/>
      <dgm:spPr>
        <a:ln w="28575">
          <a:solidFill>
            <a:srgbClr val="606060"/>
          </a:solidFill>
        </a:ln>
      </dgm:spPr>
    </dgm:pt>
    <dgm:pt modelId="{BE3A0C39-119F-3B41-A0E7-D2C2D51FFC0C}" type="pres">
      <dgm:prSet presAssocID="{35F15620-021A-43AF-AEB0-C92C66946183}" presName="text_2" presStyleLbl="node1" presStyleIdx="1" presStyleCnt="5" custLinFactNeighborX="1956">
        <dgm:presLayoutVars>
          <dgm:bulletEnabled val="1"/>
        </dgm:presLayoutVars>
      </dgm:prSet>
      <dgm:spPr>
        <a:xfrm>
          <a:off x="803859" y="1015918"/>
          <a:ext cx="5292140" cy="508162"/>
        </a:xfrm>
        <a:prstGeom prst="rect">
          <a:avLst/>
        </a:prstGeom>
      </dgm:spPr>
    </dgm:pt>
    <dgm:pt modelId="{8A95413C-2CCD-9942-8BFE-258997F70EC5}" type="pres">
      <dgm:prSet presAssocID="{35F15620-021A-43AF-AEB0-C92C66946183}" presName="accent_2" presStyleCnt="0"/>
      <dgm:spPr/>
    </dgm:pt>
    <dgm:pt modelId="{84F0FA67-F07E-40DF-B97F-55099901803D}" type="pres">
      <dgm:prSet presAssocID="{35F15620-021A-43AF-AEB0-C92C66946183}" presName="accentRepeatNode" presStyleLbl="solidFgAcc1" presStyleIdx="1" presStyleCnt="5"/>
      <dgm:spPr>
        <a:ln w="28575">
          <a:solidFill>
            <a:srgbClr val="002060"/>
          </a:solidFill>
        </a:ln>
      </dgm:spPr>
    </dgm:pt>
    <dgm:pt modelId="{AD0E84D0-ED84-344B-8F00-4A5DB4B05EDF}" type="pres">
      <dgm:prSet presAssocID="{A4E74D65-0839-4B54-A080-619E542ECCA6}" presName="text_3" presStyleLbl="node1" presStyleIdx="2" presStyleCnt="5" custLinFactNeighborX="1999">
        <dgm:presLayoutVars>
          <dgm:bulletEnabled val="1"/>
        </dgm:presLayoutVars>
      </dgm:prSet>
      <dgm:spPr>
        <a:xfrm>
          <a:off x="915619" y="1777918"/>
          <a:ext cx="5180380" cy="508162"/>
        </a:xfrm>
        <a:prstGeom prst="rect">
          <a:avLst/>
        </a:prstGeom>
      </dgm:spPr>
    </dgm:pt>
    <dgm:pt modelId="{8463CE58-6871-7B41-962F-80C314A68781}" type="pres">
      <dgm:prSet presAssocID="{A4E74D65-0839-4B54-A080-619E542ECCA6}" presName="accent_3" presStyleCnt="0"/>
      <dgm:spPr/>
    </dgm:pt>
    <dgm:pt modelId="{ECE4669B-30DE-4F40-8775-3F501F91E158}" type="pres">
      <dgm:prSet presAssocID="{A4E74D65-0839-4B54-A080-619E542ECCA6}" presName="accentRepeatNode" presStyleLbl="solidFgAcc1" presStyleIdx="2" presStyleCnt="5"/>
      <dgm:spPr>
        <a:ln w="28575">
          <a:solidFill>
            <a:srgbClr val="002060"/>
          </a:solidFill>
        </a:ln>
      </dgm:spPr>
    </dgm:pt>
    <dgm:pt modelId="{23A7BD5C-6D6A-EB4E-9494-B6D849139DD3}" type="pres">
      <dgm:prSet presAssocID="{24CE5D2A-E958-4F87-BF0D-E6D86343CF9C}" presName="text_4" presStyleLbl="node1" presStyleIdx="3" presStyleCnt="5" custLinFactNeighborX="1956">
        <dgm:presLayoutVars>
          <dgm:bulletEnabled val="1"/>
        </dgm:presLayoutVars>
      </dgm:prSet>
      <dgm:spPr>
        <a:xfrm>
          <a:off x="803859" y="2539918"/>
          <a:ext cx="5292140" cy="508162"/>
        </a:xfrm>
        <a:prstGeom prst="rect">
          <a:avLst/>
        </a:prstGeom>
      </dgm:spPr>
    </dgm:pt>
    <dgm:pt modelId="{C7035E79-83E0-4243-B663-55E9DCBBD670}" type="pres">
      <dgm:prSet presAssocID="{24CE5D2A-E958-4F87-BF0D-E6D86343CF9C}" presName="accent_4" presStyleCnt="0"/>
      <dgm:spPr/>
    </dgm:pt>
    <dgm:pt modelId="{D5AEB5B2-7FFE-4256-8FBE-FD0DD992F57F}" type="pres">
      <dgm:prSet presAssocID="{24CE5D2A-E958-4F87-BF0D-E6D86343CF9C}" presName="accentRepeatNode" presStyleLbl="solidFgAcc1" presStyleIdx="3" presStyleCnt="5"/>
      <dgm:spPr>
        <a:ln w="28575">
          <a:solidFill>
            <a:srgbClr val="002060"/>
          </a:solidFill>
        </a:ln>
      </dgm:spPr>
    </dgm:pt>
    <dgm:pt modelId="{C8F21887-4F95-D54B-9960-B5DC5D76D2FA}" type="pres">
      <dgm:prSet presAssocID="{81C7DC19-6B9B-49B4-ADEA-39754D639355}" presName="text_5" presStyleLbl="node1" presStyleIdx="4" presStyleCnt="5" custLinFactNeighborX="1830">
        <dgm:presLayoutVars>
          <dgm:bulletEnabled val="1"/>
        </dgm:presLayoutVars>
      </dgm:prSet>
      <dgm:spPr/>
    </dgm:pt>
    <dgm:pt modelId="{59DC488B-4097-1E4E-90F0-3BA60CD8A8A4}" type="pres">
      <dgm:prSet presAssocID="{81C7DC19-6B9B-49B4-ADEA-39754D639355}" presName="accent_5" presStyleCnt="0"/>
      <dgm:spPr/>
    </dgm:pt>
    <dgm:pt modelId="{E133764A-B8DF-4247-BB9B-B434701879E5}" type="pres">
      <dgm:prSet presAssocID="{81C7DC19-6B9B-49B4-ADEA-39754D639355}" presName="accentRepeatNode" presStyleLbl="solidFgAcc1" presStyleIdx="4" presStyleCnt="5"/>
      <dgm:spPr>
        <a:ln w="28575">
          <a:solidFill>
            <a:srgbClr val="002060"/>
          </a:solidFill>
        </a:ln>
      </dgm:spPr>
    </dgm:pt>
  </dgm:ptLst>
  <dgm:cxnLst>
    <dgm:cxn modelId="{83EC500B-3320-204E-9FE9-2EC80A585F45}" type="presOf" srcId="{88E56871-1A5C-0B4E-A42D-E1AC5A4EC940}" destId="{6E42DC51-EE43-479C-A33E-8B9D8AD141AB}" srcOrd="0" destOrd="0" presId="urn:microsoft.com/office/officeart/2008/layout/VerticalCurvedList#2"/>
    <dgm:cxn modelId="{4142422E-2E76-4BAE-9FD0-37AA86DDF8CD}" srcId="{1DA09B04-AD9E-4281-A15C-223A31CFB634}" destId="{24CE5D2A-E958-4F87-BF0D-E6D86343CF9C}" srcOrd="3" destOrd="0" parTransId="{F1716120-0A1F-421C-9BBF-B389F1964BDC}" sibTransId="{4A6DB540-A48D-42F8-A823-A8A945E35714}"/>
    <dgm:cxn modelId="{8034F931-F9D1-FB48-B921-868C7D106EA8}" type="presOf" srcId="{A4E74D65-0839-4B54-A080-619E542ECCA6}" destId="{AD0E84D0-ED84-344B-8F00-4A5DB4B05EDF}" srcOrd="0" destOrd="0" presId="urn:microsoft.com/office/officeart/2008/layout/VerticalCurvedList#2"/>
    <dgm:cxn modelId="{1E34EB37-D3CE-4303-8EA0-0A569C1A2A81}" srcId="{1DA09B04-AD9E-4281-A15C-223A31CFB634}" destId="{35F15620-021A-43AF-AEB0-C92C66946183}" srcOrd="1" destOrd="0" parTransId="{4F37EDEC-9379-429C-A4B6-D931854D41C0}" sibTransId="{E97DC548-D2DE-4B5F-BBA2-74B77F967E9A}"/>
    <dgm:cxn modelId="{A663B359-ACD9-4129-BEAB-2558C82BCD32}" type="presOf" srcId="{1DA09B04-AD9E-4281-A15C-223A31CFB634}" destId="{E8C46D23-E3A3-4ECA-A478-FD6A67CEDA04}" srcOrd="0" destOrd="0" presId="urn:microsoft.com/office/officeart/2008/layout/VerticalCurvedList#2"/>
    <dgm:cxn modelId="{5316C979-D529-9248-8D33-C76F4E392D70}" type="presOf" srcId="{24CE5D2A-E958-4F87-BF0D-E6D86343CF9C}" destId="{23A7BD5C-6D6A-EB4E-9494-B6D849139DD3}" srcOrd="0" destOrd="0" presId="urn:microsoft.com/office/officeart/2008/layout/VerticalCurvedList#2"/>
    <dgm:cxn modelId="{2D877E9C-5949-7943-9A02-FD53D8597C5B}" srcId="{1DA09B04-AD9E-4281-A15C-223A31CFB634}" destId="{2A15692F-7E3B-FD45-8554-3A41E488127D}" srcOrd="0" destOrd="0" parTransId="{EA3088DA-910D-014F-B23B-DFB0B34E09D7}" sibTransId="{88E56871-1A5C-0B4E-A42D-E1AC5A4EC940}"/>
    <dgm:cxn modelId="{C77530C5-A2EC-9A4D-B8B1-BB53314AADF8}" type="presOf" srcId="{2A15692F-7E3B-FD45-8554-3A41E488127D}" destId="{4E94E97B-5A1E-4848-820E-CC786E58CF74}" srcOrd="0" destOrd="0" presId="urn:microsoft.com/office/officeart/2008/layout/VerticalCurvedList#2"/>
    <dgm:cxn modelId="{582D92CD-737A-B141-AA73-1A812F36A5F8}" type="presOf" srcId="{35F15620-021A-43AF-AEB0-C92C66946183}" destId="{BE3A0C39-119F-3B41-A0E7-D2C2D51FFC0C}" srcOrd="0" destOrd="0" presId="urn:microsoft.com/office/officeart/2008/layout/VerticalCurvedList#2"/>
    <dgm:cxn modelId="{EA632AE5-DECA-4586-94DC-6190DB5A8482}" srcId="{1DA09B04-AD9E-4281-A15C-223A31CFB634}" destId="{81C7DC19-6B9B-49B4-ADEA-39754D639355}" srcOrd="4" destOrd="0" parTransId="{6535FB40-9709-4A68-BE52-61812552B9A4}" sibTransId="{F1F611C2-87FF-46FA-99A3-633502BAC2FE}"/>
    <dgm:cxn modelId="{02A08AF3-7459-4733-8F14-7FCC4D50ED5F}" srcId="{1DA09B04-AD9E-4281-A15C-223A31CFB634}" destId="{A4E74D65-0839-4B54-A080-619E542ECCA6}" srcOrd="2" destOrd="0" parTransId="{B9A6B2A0-CE57-4EE0-9C76-49481441081D}" sibTransId="{05000A01-45D8-4920-BB19-7DA3D911DC91}"/>
    <dgm:cxn modelId="{5D15BFFD-D16D-034E-9C62-6CB4779DF09A}" type="presOf" srcId="{81C7DC19-6B9B-49B4-ADEA-39754D639355}" destId="{C8F21887-4F95-D54B-9960-B5DC5D76D2FA}" srcOrd="0" destOrd="0" presId="urn:microsoft.com/office/officeart/2008/layout/VerticalCurvedList#2"/>
    <dgm:cxn modelId="{2185C4E3-B0FD-FA44-803C-1905842CF084}" type="presParOf" srcId="{E8C46D23-E3A3-4ECA-A478-FD6A67CEDA04}" destId="{9D0D81BD-4105-4432-9160-061AF830A9A3}" srcOrd="0" destOrd="0" presId="urn:microsoft.com/office/officeart/2008/layout/VerticalCurvedList#2"/>
    <dgm:cxn modelId="{B138A2C0-B78F-E245-AAEC-935A8AC9F3C9}" type="presParOf" srcId="{9D0D81BD-4105-4432-9160-061AF830A9A3}" destId="{D5F0E434-1011-4330-BD3C-ACF93D2C250F}" srcOrd="0" destOrd="0" presId="urn:microsoft.com/office/officeart/2008/layout/VerticalCurvedList#2"/>
    <dgm:cxn modelId="{AD62504D-8EED-AF4F-A982-1D80FC326919}" type="presParOf" srcId="{D5F0E434-1011-4330-BD3C-ACF93D2C250F}" destId="{F81FA656-9E44-46A6-96CF-A28240389569}" srcOrd="0" destOrd="0" presId="urn:microsoft.com/office/officeart/2008/layout/VerticalCurvedList#2"/>
    <dgm:cxn modelId="{1EA2337A-23DE-8646-90A4-A608C9377238}" type="presParOf" srcId="{D5F0E434-1011-4330-BD3C-ACF93D2C250F}" destId="{6E42DC51-EE43-479C-A33E-8B9D8AD141AB}" srcOrd="1" destOrd="0" presId="urn:microsoft.com/office/officeart/2008/layout/VerticalCurvedList#2"/>
    <dgm:cxn modelId="{FFD66637-0F32-7D47-9DAE-31668056B586}" type="presParOf" srcId="{D5F0E434-1011-4330-BD3C-ACF93D2C250F}" destId="{E53031E5-F274-4D04-8104-5767B2329E31}" srcOrd="2" destOrd="0" presId="urn:microsoft.com/office/officeart/2008/layout/VerticalCurvedList#2"/>
    <dgm:cxn modelId="{C2A0AC40-CFFA-B84B-AF3B-923F52FB21DB}" type="presParOf" srcId="{D5F0E434-1011-4330-BD3C-ACF93D2C250F}" destId="{2302E483-CC8F-4490-92EE-5F6DBFB67123}" srcOrd="3" destOrd="0" presId="urn:microsoft.com/office/officeart/2008/layout/VerticalCurvedList#2"/>
    <dgm:cxn modelId="{B9DA7918-D16C-AB43-ACBF-A5A4E462886C}" type="presParOf" srcId="{9D0D81BD-4105-4432-9160-061AF830A9A3}" destId="{4E94E97B-5A1E-4848-820E-CC786E58CF74}" srcOrd="1" destOrd="0" presId="urn:microsoft.com/office/officeart/2008/layout/VerticalCurvedList#2"/>
    <dgm:cxn modelId="{68A3B9AF-AA1D-CF4B-9D39-6A29E1838E91}" type="presParOf" srcId="{9D0D81BD-4105-4432-9160-061AF830A9A3}" destId="{FDBA1C50-4894-4B46-8004-81E94BE292F1}" srcOrd="2" destOrd="0" presId="urn:microsoft.com/office/officeart/2008/layout/VerticalCurvedList#2"/>
    <dgm:cxn modelId="{003AC7E7-BF21-C54A-9D19-A98E7F033A21}" type="presParOf" srcId="{FDBA1C50-4894-4B46-8004-81E94BE292F1}" destId="{8DEC8182-9459-004A-9938-1FE424B1AA37}" srcOrd="0" destOrd="0" presId="urn:microsoft.com/office/officeart/2008/layout/VerticalCurvedList#2"/>
    <dgm:cxn modelId="{92CB6159-967A-DC46-B365-5802BEFEE197}" type="presParOf" srcId="{9D0D81BD-4105-4432-9160-061AF830A9A3}" destId="{BE3A0C39-119F-3B41-A0E7-D2C2D51FFC0C}" srcOrd="3" destOrd="0" presId="urn:microsoft.com/office/officeart/2008/layout/VerticalCurvedList#2"/>
    <dgm:cxn modelId="{7D25964A-76A5-394E-AA2C-6B9FF685EEC1}" type="presParOf" srcId="{9D0D81BD-4105-4432-9160-061AF830A9A3}" destId="{8A95413C-2CCD-9942-8BFE-258997F70EC5}" srcOrd="4" destOrd="0" presId="urn:microsoft.com/office/officeart/2008/layout/VerticalCurvedList#2"/>
    <dgm:cxn modelId="{EA720A7F-FAAA-0741-AFA3-96FE874B88C0}" type="presParOf" srcId="{8A95413C-2CCD-9942-8BFE-258997F70EC5}" destId="{84F0FA67-F07E-40DF-B97F-55099901803D}" srcOrd="0" destOrd="0" presId="urn:microsoft.com/office/officeart/2008/layout/VerticalCurvedList#2"/>
    <dgm:cxn modelId="{F025B5EA-AEC9-C749-A69A-36A725A7113D}" type="presParOf" srcId="{9D0D81BD-4105-4432-9160-061AF830A9A3}" destId="{AD0E84D0-ED84-344B-8F00-4A5DB4B05EDF}" srcOrd="5" destOrd="0" presId="urn:microsoft.com/office/officeart/2008/layout/VerticalCurvedList#2"/>
    <dgm:cxn modelId="{74FAF5F4-25E4-3546-8927-BA09E31D3441}" type="presParOf" srcId="{9D0D81BD-4105-4432-9160-061AF830A9A3}" destId="{8463CE58-6871-7B41-962F-80C314A68781}" srcOrd="6" destOrd="0" presId="urn:microsoft.com/office/officeart/2008/layout/VerticalCurvedList#2"/>
    <dgm:cxn modelId="{3140B428-0762-E144-8991-3AA87BC6B6AF}" type="presParOf" srcId="{8463CE58-6871-7B41-962F-80C314A68781}" destId="{ECE4669B-30DE-4F40-8775-3F501F91E158}" srcOrd="0" destOrd="0" presId="urn:microsoft.com/office/officeart/2008/layout/VerticalCurvedList#2"/>
    <dgm:cxn modelId="{0FB3396E-8203-754D-86DC-14A7761B6831}" type="presParOf" srcId="{9D0D81BD-4105-4432-9160-061AF830A9A3}" destId="{23A7BD5C-6D6A-EB4E-9494-B6D849139DD3}" srcOrd="7" destOrd="0" presId="urn:microsoft.com/office/officeart/2008/layout/VerticalCurvedList#2"/>
    <dgm:cxn modelId="{45E6BB2E-F1B3-1746-968A-056C2D7E1724}" type="presParOf" srcId="{9D0D81BD-4105-4432-9160-061AF830A9A3}" destId="{C7035E79-83E0-4243-B663-55E9DCBBD670}" srcOrd="8" destOrd="0" presId="urn:microsoft.com/office/officeart/2008/layout/VerticalCurvedList#2"/>
    <dgm:cxn modelId="{6D587D6A-6526-1143-A843-3ACAF7EBEA71}" type="presParOf" srcId="{C7035E79-83E0-4243-B663-55E9DCBBD670}" destId="{D5AEB5B2-7FFE-4256-8FBE-FD0DD992F57F}" srcOrd="0" destOrd="0" presId="urn:microsoft.com/office/officeart/2008/layout/VerticalCurvedList#2"/>
    <dgm:cxn modelId="{0D450D67-1B09-024B-B6A4-7381156E35CA}" type="presParOf" srcId="{9D0D81BD-4105-4432-9160-061AF830A9A3}" destId="{C8F21887-4F95-D54B-9960-B5DC5D76D2FA}" srcOrd="9" destOrd="0" presId="urn:microsoft.com/office/officeart/2008/layout/VerticalCurvedList#2"/>
    <dgm:cxn modelId="{883C5475-FD4E-A741-AD5A-822BD26FA735}" type="presParOf" srcId="{9D0D81BD-4105-4432-9160-061AF830A9A3}" destId="{59DC488B-4097-1E4E-90F0-3BA60CD8A8A4}" srcOrd="10" destOrd="0" presId="urn:microsoft.com/office/officeart/2008/layout/VerticalCurvedList#2"/>
    <dgm:cxn modelId="{CC13B237-AC9C-3F46-9F39-B152FFA3C79B}" type="presParOf" srcId="{59DC488B-4097-1E4E-90F0-3BA60CD8A8A4}" destId="{E133764A-B8DF-4247-BB9B-B434701879E5}" srcOrd="0" destOrd="0" presId="urn:microsoft.com/office/officeart/2008/layout/VerticalCurved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DA09B04-AD9E-4281-A15C-223A31CFB634}" type="doc">
      <dgm:prSet loTypeId="urn:microsoft.com/office/officeart/2008/layout/VerticalCurvedList#2" loCatId="list" qsTypeId="urn:microsoft.com/office/officeart/2005/8/quickstyle/simple1#5" qsCatId="simple" csTypeId="urn:microsoft.com/office/officeart/2005/8/colors/accent1_2#4" csCatId="accent1" phldr="1"/>
      <dgm:spPr/>
      <dgm:t>
        <a:bodyPr/>
        <a:lstStyle/>
        <a:p>
          <a:endParaRPr lang="zh-CN" altLang="en-US"/>
        </a:p>
      </dgm:t>
    </dgm:pt>
    <dgm:pt modelId="{35F15620-021A-43AF-AEB0-C92C66946183}">
      <dgm:prSet phldrT="[文本]" custT="1"/>
      <dgm:spPr>
        <a:solidFill>
          <a:srgbClr val="002060"/>
        </a:solidFill>
        <a:ln w="12700" cap="flat" cmpd="sng" algn="ctr">
          <a:solidFill>
            <a:prstClr val="white">
              <a:hueOff val="0"/>
              <a:satOff val="0"/>
              <a:lumOff val="0"/>
              <a:alphaOff val="0"/>
            </a:prstClr>
          </a:solidFill>
          <a:prstDash val="solid"/>
          <a:miter lim="800000"/>
        </a:ln>
        <a:effectLst/>
      </dgm:spPr>
      <dgm:t>
        <a:bodyPr spcFirstLastPara="0" vert="horz" wrap="square" lIns="403354" tIns="50800" rIns="50800" bIns="50800" numCol="1" spcCol="1270" anchor="ctr" anchorCtr="0"/>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我国信息无障碍发展的概况</a:t>
          </a:r>
        </a:p>
      </dgm:t>
    </dgm:pt>
    <dgm:pt modelId="{4F37EDEC-9379-429C-A4B6-D931854D41C0}" type="parTrans" cxnId="{1E34EB37-D3CE-4303-8EA0-0A569C1A2A81}">
      <dgm:prSet/>
      <dgm:spPr/>
      <dgm:t>
        <a:bodyPr/>
        <a:lstStyle/>
        <a:p>
          <a:endParaRPr lang="zh-CN" altLang="en-US">
            <a:latin typeface="Microsoft YaHei" panose="020B0503020204020204" pitchFamily="34" charset="-122"/>
            <a:ea typeface="Microsoft YaHei" panose="020B0503020204020204" pitchFamily="34" charset="-122"/>
          </a:endParaRPr>
        </a:p>
      </dgm:t>
    </dgm:pt>
    <dgm:pt modelId="{E97DC548-D2DE-4B5F-BBA2-74B77F967E9A}" type="sibTrans" cxnId="{1E34EB37-D3CE-4303-8EA0-0A569C1A2A81}">
      <dgm:prSet/>
      <dgm:spPr/>
      <dgm:t>
        <a:bodyPr/>
        <a:lstStyle/>
        <a:p>
          <a:endParaRPr lang="zh-CN" altLang="en-US">
            <a:latin typeface="Microsoft YaHei" panose="020B0503020204020204" pitchFamily="34" charset="-122"/>
            <a:ea typeface="Microsoft YaHei" panose="020B0503020204020204" pitchFamily="34" charset="-122"/>
          </a:endParaRPr>
        </a:p>
      </dgm:t>
    </dgm:pt>
    <dgm:pt modelId="{A4E74D65-0839-4B54-A080-619E542ECCA6}">
      <dgm:prSet phldrT="[文本]" custT="1"/>
      <dgm:spPr>
        <a:solidFill>
          <a:srgbClr val="002060"/>
        </a:solidFill>
        <a:ln w="12700" cap="flat" cmpd="sng" algn="ctr">
          <a:solidFill>
            <a:prstClr val="white">
              <a:hueOff val="0"/>
              <a:satOff val="0"/>
              <a:lumOff val="0"/>
              <a:alphaOff val="0"/>
            </a:prstClr>
          </a:solidFill>
          <a:prstDash val="solid"/>
          <a:miter lim="800000"/>
        </a:ln>
        <a:effectLst/>
      </dgm:spPr>
      <dgm:t>
        <a:bodyPr spcFirstLastPara="0" vert="horz" wrap="square" lIns="403354" tIns="50800" rIns="50800" bIns="50800" numCol="1" spcCol="1270" anchor="ctr" anchorCtr="0"/>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国内外法律与标准的基本情况</a:t>
          </a:r>
        </a:p>
      </dgm:t>
    </dgm:pt>
    <dgm:pt modelId="{B9A6B2A0-CE57-4EE0-9C76-49481441081D}" type="parTrans" cxnId="{02A08AF3-7459-4733-8F14-7FCC4D50ED5F}">
      <dgm:prSet/>
      <dgm:spPr/>
      <dgm:t>
        <a:bodyPr/>
        <a:lstStyle/>
        <a:p>
          <a:endParaRPr lang="zh-CN" altLang="en-US">
            <a:latin typeface="Microsoft YaHei" panose="020B0503020204020204" pitchFamily="34" charset="-122"/>
            <a:ea typeface="Microsoft YaHei" panose="020B0503020204020204" pitchFamily="34" charset="-122"/>
          </a:endParaRPr>
        </a:p>
      </dgm:t>
    </dgm:pt>
    <dgm:pt modelId="{05000A01-45D8-4920-BB19-7DA3D911DC91}" type="sibTrans" cxnId="{02A08AF3-7459-4733-8F14-7FCC4D50ED5F}">
      <dgm:prSet/>
      <dgm:spPr/>
      <dgm:t>
        <a:bodyPr/>
        <a:lstStyle/>
        <a:p>
          <a:endParaRPr lang="zh-CN" altLang="en-US">
            <a:latin typeface="Microsoft YaHei" panose="020B0503020204020204" pitchFamily="34" charset="-122"/>
            <a:ea typeface="Microsoft YaHei" panose="020B0503020204020204" pitchFamily="34" charset="-122"/>
          </a:endParaRPr>
        </a:p>
      </dgm:t>
    </dgm:pt>
    <dgm:pt modelId="{24CE5D2A-E958-4F87-BF0D-E6D86343CF9C}">
      <dgm:prSet custT="1"/>
      <dgm:spPr>
        <a:solidFill>
          <a:srgbClr val="002060"/>
        </a:solidFill>
        <a:ln w="12700" cap="flat" cmpd="sng" algn="ctr">
          <a:solidFill>
            <a:prstClr val="white">
              <a:hueOff val="0"/>
              <a:satOff val="0"/>
              <a:lumOff val="0"/>
              <a:alphaOff val="0"/>
            </a:prstClr>
          </a:solidFill>
          <a:prstDash val="solid"/>
          <a:miter lim="800000"/>
        </a:ln>
        <a:effectLst/>
      </dgm:spPr>
      <dgm:t>
        <a:bodyPr spcFirstLastPara="0" vert="horz" wrap="square" lIns="403354" tIns="50800" rIns="50800" bIns="50800" numCol="1" spcCol="1270" anchor="ctr" anchorCtr="0"/>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无障碍合规性的测试</a:t>
          </a:r>
        </a:p>
      </dgm:t>
    </dgm:pt>
    <dgm:pt modelId="{F1716120-0A1F-421C-9BBF-B389F1964BDC}" type="parTrans" cxnId="{4142422E-2E76-4BAE-9FD0-37AA86DDF8CD}">
      <dgm:prSet/>
      <dgm:spPr/>
      <dgm:t>
        <a:bodyPr/>
        <a:lstStyle/>
        <a:p>
          <a:endParaRPr lang="zh-CN" altLang="en-US">
            <a:latin typeface="Microsoft YaHei" panose="020B0503020204020204" pitchFamily="34" charset="-122"/>
            <a:ea typeface="Microsoft YaHei" panose="020B0503020204020204" pitchFamily="34" charset="-122"/>
          </a:endParaRPr>
        </a:p>
      </dgm:t>
    </dgm:pt>
    <dgm:pt modelId="{4A6DB540-A48D-42F8-A823-A8A945E35714}" type="sibTrans" cxnId="{4142422E-2E76-4BAE-9FD0-37AA86DDF8CD}">
      <dgm:prSet/>
      <dgm:spPr/>
      <dgm:t>
        <a:bodyPr/>
        <a:lstStyle/>
        <a:p>
          <a:endParaRPr lang="zh-CN" altLang="en-US">
            <a:latin typeface="Microsoft YaHei" panose="020B0503020204020204" pitchFamily="34" charset="-122"/>
            <a:ea typeface="Microsoft YaHei" panose="020B0503020204020204" pitchFamily="34" charset="-122"/>
          </a:endParaRPr>
        </a:p>
      </dgm:t>
    </dgm:pt>
    <dgm:pt modelId="{81C7DC19-6B9B-49B4-ADEA-39754D639355}">
      <dgm:prSet custT="1"/>
      <dgm:spPr>
        <a:solidFill>
          <a:srgbClr val="606060"/>
        </a:solidFill>
        <a:ln w="12700" cap="flat" cmpd="sng" algn="ctr">
          <a:solidFill>
            <a:prstClr val="white">
              <a:hueOff val="0"/>
              <a:satOff val="0"/>
              <a:lumOff val="0"/>
              <a:alphaOff val="0"/>
            </a:prstClr>
          </a:solidFill>
          <a:prstDash val="solid"/>
          <a:miter lim="800000"/>
        </a:ln>
        <a:effectLst/>
      </dgm:spPr>
      <dgm:t>
        <a:bodyPr spcFirstLastPara="0" vert="horz" wrap="square" lIns="403354" tIns="50800" rIns="50800" bIns="50800" numCol="1" spcCol="1270" anchor="ctr" anchorCtr="0"/>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信息无障碍的理论技术研究</a:t>
          </a:r>
        </a:p>
      </dgm:t>
    </dgm:pt>
    <dgm:pt modelId="{6535FB40-9709-4A68-BE52-61812552B9A4}" type="parTrans" cxnId="{EA632AE5-DECA-4586-94DC-6190DB5A8482}">
      <dgm:prSet/>
      <dgm:spPr/>
      <dgm:t>
        <a:bodyPr/>
        <a:lstStyle/>
        <a:p>
          <a:endParaRPr lang="zh-CN" altLang="en-US">
            <a:latin typeface="Microsoft YaHei" panose="020B0503020204020204" pitchFamily="34" charset="-122"/>
            <a:ea typeface="Microsoft YaHei" panose="020B0503020204020204" pitchFamily="34" charset="-122"/>
          </a:endParaRPr>
        </a:p>
      </dgm:t>
    </dgm:pt>
    <dgm:pt modelId="{F1F611C2-87FF-46FA-99A3-633502BAC2FE}" type="sibTrans" cxnId="{EA632AE5-DECA-4586-94DC-6190DB5A8482}">
      <dgm:prSet/>
      <dgm:spPr/>
      <dgm:t>
        <a:bodyPr/>
        <a:lstStyle/>
        <a:p>
          <a:endParaRPr lang="zh-CN" altLang="en-US">
            <a:latin typeface="Microsoft YaHei" panose="020B0503020204020204" pitchFamily="34" charset="-122"/>
            <a:ea typeface="Microsoft YaHei" panose="020B0503020204020204" pitchFamily="34" charset="-122"/>
          </a:endParaRPr>
        </a:p>
      </dgm:t>
    </dgm:pt>
    <dgm:pt modelId="{2A15692F-7E3B-FD45-8554-3A41E488127D}">
      <dgm:prSet custT="1"/>
      <dgm:spPr>
        <a:solidFill>
          <a:srgbClr val="002060"/>
        </a:solidFill>
        <a:ln w="12700" cap="flat" cmpd="sng" algn="ctr">
          <a:solidFill>
            <a:prstClr val="white">
              <a:hueOff val="0"/>
              <a:satOff val="0"/>
              <a:lumOff val="0"/>
              <a:alphaOff val="0"/>
            </a:prstClr>
          </a:solidFill>
          <a:prstDash val="solid"/>
          <a:miter lim="800000"/>
        </a:ln>
        <a:effectLst/>
      </dgm:spPr>
      <dgm:t>
        <a:bodyPr spcFirstLastPara="0" vert="horz" wrap="square" lIns="403354" tIns="50800" rIns="50800" bIns="50800" numCol="1" spcCol="1270" anchor="ctr" anchorCtr="0"/>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背景与挑战</a:t>
          </a:r>
        </a:p>
      </dgm:t>
    </dgm:pt>
    <dgm:pt modelId="{EA3088DA-910D-014F-B23B-DFB0B34E09D7}" type="parTrans" cxnId="{2D877E9C-5949-7943-9A02-FD53D8597C5B}">
      <dgm:prSet/>
      <dgm:spPr/>
      <dgm:t>
        <a:bodyPr/>
        <a:lstStyle/>
        <a:p>
          <a:endParaRPr lang="zh-CN" altLang="en-US">
            <a:latin typeface="Microsoft YaHei" panose="020B0503020204020204" pitchFamily="34" charset="-122"/>
            <a:ea typeface="Microsoft YaHei" panose="020B0503020204020204" pitchFamily="34" charset="-122"/>
          </a:endParaRPr>
        </a:p>
      </dgm:t>
    </dgm:pt>
    <dgm:pt modelId="{88E56871-1A5C-0B4E-A42D-E1AC5A4EC940}" type="sibTrans" cxnId="{2D877E9C-5949-7943-9A02-FD53D8597C5B}">
      <dgm:prSet/>
      <dgm:spPr/>
      <dgm:t>
        <a:bodyPr/>
        <a:lstStyle/>
        <a:p>
          <a:endParaRPr lang="zh-CN" altLang="en-US">
            <a:latin typeface="Microsoft YaHei" panose="020B0503020204020204" pitchFamily="34" charset="-122"/>
            <a:ea typeface="Microsoft YaHei" panose="020B0503020204020204" pitchFamily="34" charset="-122"/>
          </a:endParaRPr>
        </a:p>
      </dgm:t>
    </dgm:pt>
    <dgm:pt modelId="{E8C46D23-E3A3-4ECA-A478-FD6A67CEDA04}" type="pres">
      <dgm:prSet presAssocID="{1DA09B04-AD9E-4281-A15C-223A31CFB634}" presName="Name0" presStyleCnt="0">
        <dgm:presLayoutVars>
          <dgm:chMax val="7"/>
          <dgm:chPref val="7"/>
          <dgm:dir/>
        </dgm:presLayoutVars>
      </dgm:prSet>
      <dgm:spPr/>
    </dgm:pt>
    <dgm:pt modelId="{9D0D81BD-4105-4432-9160-061AF830A9A3}" type="pres">
      <dgm:prSet presAssocID="{1DA09B04-AD9E-4281-A15C-223A31CFB634}" presName="Name1" presStyleCnt="0"/>
      <dgm:spPr/>
    </dgm:pt>
    <dgm:pt modelId="{D5F0E434-1011-4330-BD3C-ACF93D2C250F}" type="pres">
      <dgm:prSet presAssocID="{1DA09B04-AD9E-4281-A15C-223A31CFB634}" presName="cycle" presStyleCnt="0"/>
      <dgm:spPr/>
    </dgm:pt>
    <dgm:pt modelId="{F81FA656-9E44-46A6-96CF-A28240389569}" type="pres">
      <dgm:prSet presAssocID="{1DA09B04-AD9E-4281-A15C-223A31CFB634}" presName="srcNode" presStyleLbl="node1" presStyleIdx="0" presStyleCnt="5"/>
      <dgm:spPr/>
    </dgm:pt>
    <dgm:pt modelId="{6E42DC51-EE43-479C-A33E-8B9D8AD141AB}" type="pres">
      <dgm:prSet presAssocID="{1DA09B04-AD9E-4281-A15C-223A31CFB634}" presName="conn" presStyleLbl="parChTrans1D2" presStyleIdx="0" presStyleCnt="1"/>
      <dgm:spPr/>
    </dgm:pt>
    <dgm:pt modelId="{E53031E5-F274-4D04-8104-5767B2329E31}" type="pres">
      <dgm:prSet presAssocID="{1DA09B04-AD9E-4281-A15C-223A31CFB634}" presName="extraNode" presStyleLbl="node1" presStyleIdx="0" presStyleCnt="5"/>
      <dgm:spPr/>
    </dgm:pt>
    <dgm:pt modelId="{2302E483-CC8F-4490-92EE-5F6DBFB67123}" type="pres">
      <dgm:prSet presAssocID="{1DA09B04-AD9E-4281-A15C-223A31CFB634}" presName="dstNode" presStyleLbl="node1" presStyleIdx="0" presStyleCnt="5"/>
      <dgm:spPr/>
    </dgm:pt>
    <dgm:pt modelId="{4E94E97B-5A1E-4848-820E-CC786E58CF74}" type="pres">
      <dgm:prSet presAssocID="{2A15692F-7E3B-FD45-8554-3A41E488127D}" presName="text_1" presStyleLbl="node1" presStyleIdx="0" presStyleCnt="5" custLinFactNeighborX="1830">
        <dgm:presLayoutVars>
          <dgm:bulletEnabled val="1"/>
        </dgm:presLayoutVars>
      </dgm:prSet>
      <dgm:spPr>
        <a:xfrm>
          <a:off x="439724" y="253918"/>
          <a:ext cx="5656275" cy="508162"/>
        </a:xfrm>
        <a:prstGeom prst="rect">
          <a:avLst/>
        </a:prstGeom>
      </dgm:spPr>
    </dgm:pt>
    <dgm:pt modelId="{FDBA1C50-4894-4B46-8004-81E94BE292F1}" type="pres">
      <dgm:prSet presAssocID="{2A15692F-7E3B-FD45-8554-3A41E488127D}" presName="accent_1" presStyleCnt="0"/>
      <dgm:spPr/>
    </dgm:pt>
    <dgm:pt modelId="{8DEC8182-9459-004A-9938-1FE424B1AA37}" type="pres">
      <dgm:prSet presAssocID="{2A15692F-7E3B-FD45-8554-3A41E488127D}" presName="accentRepeatNode" presStyleLbl="solidFgAcc1" presStyleIdx="0" presStyleCnt="5"/>
      <dgm:spPr>
        <a:ln w="28575">
          <a:solidFill>
            <a:srgbClr val="606060"/>
          </a:solidFill>
        </a:ln>
      </dgm:spPr>
    </dgm:pt>
    <dgm:pt modelId="{BE3A0C39-119F-3B41-A0E7-D2C2D51FFC0C}" type="pres">
      <dgm:prSet presAssocID="{35F15620-021A-43AF-AEB0-C92C66946183}" presName="text_2" presStyleLbl="node1" presStyleIdx="1" presStyleCnt="5" custLinFactNeighborX="1956">
        <dgm:presLayoutVars>
          <dgm:bulletEnabled val="1"/>
        </dgm:presLayoutVars>
      </dgm:prSet>
      <dgm:spPr>
        <a:xfrm>
          <a:off x="803859" y="1015918"/>
          <a:ext cx="5292140" cy="508162"/>
        </a:xfrm>
        <a:prstGeom prst="rect">
          <a:avLst/>
        </a:prstGeom>
      </dgm:spPr>
    </dgm:pt>
    <dgm:pt modelId="{8A95413C-2CCD-9942-8BFE-258997F70EC5}" type="pres">
      <dgm:prSet presAssocID="{35F15620-021A-43AF-AEB0-C92C66946183}" presName="accent_2" presStyleCnt="0"/>
      <dgm:spPr/>
    </dgm:pt>
    <dgm:pt modelId="{84F0FA67-F07E-40DF-B97F-55099901803D}" type="pres">
      <dgm:prSet presAssocID="{35F15620-021A-43AF-AEB0-C92C66946183}" presName="accentRepeatNode" presStyleLbl="solidFgAcc1" presStyleIdx="1" presStyleCnt="5"/>
      <dgm:spPr>
        <a:ln w="28575">
          <a:solidFill>
            <a:srgbClr val="002060"/>
          </a:solidFill>
        </a:ln>
      </dgm:spPr>
    </dgm:pt>
    <dgm:pt modelId="{AD0E84D0-ED84-344B-8F00-4A5DB4B05EDF}" type="pres">
      <dgm:prSet presAssocID="{A4E74D65-0839-4B54-A080-619E542ECCA6}" presName="text_3" presStyleLbl="node1" presStyleIdx="2" presStyleCnt="5" custLinFactNeighborX="1999">
        <dgm:presLayoutVars>
          <dgm:bulletEnabled val="1"/>
        </dgm:presLayoutVars>
      </dgm:prSet>
      <dgm:spPr>
        <a:xfrm>
          <a:off x="915619" y="1777918"/>
          <a:ext cx="5180380" cy="508162"/>
        </a:xfrm>
        <a:prstGeom prst="rect">
          <a:avLst/>
        </a:prstGeom>
      </dgm:spPr>
    </dgm:pt>
    <dgm:pt modelId="{8463CE58-6871-7B41-962F-80C314A68781}" type="pres">
      <dgm:prSet presAssocID="{A4E74D65-0839-4B54-A080-619E542ECCA6}" presName="accent_3" presStyleCnt="0"/>
      <dgm:spPr/>
    </dgm:pt>
    <dgm:pt modelId="{ECE4669B-30DE-4F40-8775-3F501F91E158}" type="pres">
      <dgm:prSet presAssocID="{A4E74D65-0839-4B54-A080-619E542ECCA6}" presName="accentRepeatNode" presStyleLbl="solidFgAcc1" presStyleIdx="2" presStyleCnt="5"/>
      <dgm:spPr>
        <a:ln w="28575">
          <a:solidFill>
            <a:srgbClr val="002060"/>
          </a:solidFill>
        </a:ln>
      </dgm:spPr>
    </dgm:pt>
    <dgm:pt modelId="{23A7BD5C-6D6A-EB4E-9494-B6D849139DD3}" type="pres">
      <dgm:prSet presAssocID="{24CE5D2A-E958-4F87-BF0D-E6D86343CF9C}" presName="text_4" presStyleLbl="node1" presStyleIdx="3" presStyleCnt="5" custLinFactNeighborX="1956">
        <dgm:presLayoutVars>
          <dgm:bulletEnabled val="1"/>
        </dgm:presLayoutVars>
      </dgm:prSet>
      <dgm:spPr>
        <a:xfrm>
          <a:off x="803859" y="2539918"/>
          <a:ext cx="5292140" cy="508162"/>
        </a:xfrm>
        <a:prstGeom prst="rect">
          <a:avLst/>
        </a:prstGeom>
      </dgm:spPr>
    </dgm:pt>
    <dgm:pt modelId="{C7035E79-83E0-4243-B663-55E9DCBBD670}" type="pres">
      <dgm:prSet presAssocID="{24CE5D2A-E958-4F87-BF0D-E6D86343CF9C}" presName="accent_4" presStyleCnt="0"/>
      <dgm:spPr/>
    </dgm:pt>
    <dgm:pt modelId="{D5AEB5B2-7FFE-4256-8FBE-FD0DD992F57F}" type="pres">
      <dgm:prSet presAssocID="{24CE5D2A-E958-4F87-BF0D-E6D86343CF9C}" presName="accentRepeatNode" presStyleLbl="solidFgAcc1" presStyleIdx="3" presStyleCnt="5"/>
      <dgm:spPr>
        <a:ln w="28575">
          <a:solidFill>
            <a:srgbClr val="002060"/>
          </a:solidFill>
        </a:ln>
      </dgm:spPr>
    </dgm:pt>
    <dgm:pt modelId="{C8F21887-4F95-D54B-9960-B5DC5D76D2FA}" type="pres">
      <dgm:prSet presAssocID="{81C7DC19-6B9B-49B4-ADEA-39754D639355}" presName="text_5" presStyleLbl="node1" presStyleIdx="4" presStyleCnt="5" custLinFactNeighborX="1830">
        <dgm:presLayoutVars>
          <dgm:bulletEnabled val="1"/>
        </dgm:presLayoutVars>
      </dgm:prSet>
      <dgm:spPr>
        <a:xfrm>
          <a:off x="439724" y="3301918"/>
          <a:ext cx="5656275" cy="508162"/>
        </a:xfrm>
        <a:prstGeom prst="rect">
          <a:avLst/>
        </a:prstGeom>
      </dgm:spPr>
    </dgm:pt>
    <dgm:pt modelId="{59DC488B-4097-1E4E-90F0-3BA60CD8A8A4}" type="pres">
      <dgm:prSet presAssocID="{81C7DC19-6B9B-49B4-ADEA-39754D639355}" presName="accent_5" presStyleCnt="0"/>
      <dgm:spPr/>
    </dgm:pt>
    <dgm:pt modelId="{E133764A-B8DF-4247-BB9B-B434701879E5}" type="pres">
      <dgm:prSet presAssocID="{81C7DC19-6B9B-49B4-ADEA-39754D639355}" presName="accentRepeatNode" presStyleLbl="solidFgAcc1" presStyleIdx="4" presStyleCnt="5"/>
      <dgm:spPr>
        <a:ln w="28575">
          <a:solidFill>
            <a:srgbClr val="002060"/>
          </a:solidFill>
        </a:ln>
      </dgm:spPr>
    </dgm:pt>
  </dgm:ptLst>
  <dgm:cxnLst>
    <dgm:cxn modelId="{83EC500B-3320-204E-9FE9-2EC80A585F45}" type="presOf" srcId="{88E56871-1A5C-0B4E-A42D-E1AC5A4EC940}" destId="{6E42DC51-EE43-479C-A33E-8B9D8AD141AB}" srcOrd="0" destOrd="0" presId="urn:microsoft.com/office/officeart/2008/layout/VerticalCurvedList#2"/>
    <dgm:cxn modelId="{4142422E-2E76-4BAE-9FD0-37AA86DDF8CD}" srcId="{1DA09B04-AD9E-4281-A15C-223A31CFB634}" destId="{24CE5D2A-E958-4F87-BF0D-E6D86343CF9C}" srcOrd="3" destOrd="0" parTransId="{F1716120-0A1F-421C-9BBF-B389F1964BDC}" sibTransId="{4A6DB540-A48D-42F8-A823-A8A945E35714}"/>
    <dgm:cxn modelId="{8034F931-F9D1-FB48-B921-868C7D106EA8}" type="presOf" srcId="{A4E74D65-0839-4B54-A080-619E542ECCA6}" destId="{AD0E84D0-ED84-344B-8F00-4A5DB4B05EDF}" srcOrd="0" destOrd="0" presId="urn:microsoft.com/office/officeart/2008/layout/VerticalCurvedList#2"/>
    <dgm:cxn modelId="{1E34EB37-D3CE-4303-8EA0-0A569C1A2A81}" srcId="{1DA09B04-AD9E-4281-A15C-223A31CFB634}" destId="{35F15620-021A-43AF-AEB0-C92C66946183}" srcOrd="1" destOrd="0" parTransId="{4F37EDEC-9379-429C-A4B6-D931854D41C0}" sibTransId="{E97DC548-D2DE-4B5F-BBA2-74B77F967E9A}"/>
    <dgm:cxn modelId="{A663B359-ACD9-4129-BEAB-2558C82BCD32}" type="presOf" srcId="{1DA09B04-AD9E-4281-A15C-223A31CFB634}" destId="{E8C46D23-E3A3-4ECA-A478-FD6A67CEDA04}" srcOrd="0" destOrd="0" presId="urn:microsoft.com/office/officeart/2008/layout/VerticalCurvedList#2"/>
    <dgm:cxn modelId="{5316C979-D529-9248-8D33-C76F4E392D70}" type="presOf" srcId="{24CE5D2A-E958-4F87-BF0D-E6D86343CF9C}" destId="{23A7BD5C-6D6A-EB4E-9494-B6D849139DD3}" srcOrd="0" destOrd="0" presId="urn:microsoft.com/office/officeart/2008/layout/VerticalCurvedList#2"/>
    <dgm:cxn modelId="{2D877E9C-5949-7943-9A02-FD53D8597C5B}" srcId="{1DA09B04-AD9E-4281-A15C-223A31CFB634}" destId="{2A15692F-7E3B-FD45-8554-3A41E488127D}" srcOrd="0" destOrd="0" parTransId="{EA3088DA-910D-014F-B23B-DFB0B34E09D7}" sibTransId="{88E56871-1A5C-0B4E-A42D-E1AC5A4EC940}"/>
    <dgm:cxn modelId="{C77530C5-A2EC-9A4D-B8B1-BB53314AADF8}" type="presOf" srcId="{2A15692F-7E3B-FD45-8554-3A41E488127D}" destId="{4E94E97B-5A1E-4848-820E-CC786E58CF74}" srcOrd="0" destOrd="0" presId="urn:microsoft.com/office/officeart/2008/layout/VerticalCurvedList#2"/>
    <dgm:cxn modelId="{582D92CD-737A-B141-AA73-1A812F36A5F8}" type="presOf" srcId="{35F15620-021A-43AF-AEB0-C92C66946183}" destId="{BE3A0C39-119F-3B41-A0E7-D2C2D51FFC0C}" srcOrd="0" destOrd="0" presId="urn:microsoft.com/office/officeart/2008/layout/VerticalCurvedList#2"/>
    <dgm:cxn modelId="{EA632AE5-DECA-4586-94DC-6190DB5A8482}" srcId="{1DA09B04-AD9E-4281-A15C-223A31CFB634}" destId="{81C7DC19-6B9B-49B4-ADEA-39754D639355}" srcOrd="4" destOrd="0" parTransId="{6535FB40-9709-4A68-BE52-61812552B9A4}" sibTransId="{F1F611C2-87FF-46FA-99A3-633502BAC2FE}"/>
    <dgm:cxn modelId="{02A08AF3-7459-4733-8F14-7FCC4D50ED5F}" srcId="{1DA09B04-AD9E-4281-A15C-223A31CFB634}" destId="{A4E74D65-0839-4B54-A080-619E542ECCA6}" srcOrd="2" destOrd="0" parTransId="{B9A6B2A0-CE57-4EE0-9C76-49481441081D}" sibTransId="{05000A01-45D8-4920-BB19-7DA3D911DC91}"/>
    <dgm:cxn modelId="{5D15BFFD-D16D-034E-9C62-6CB4779DF09A}" type="presOf" srcId="{81C7DC19-6B9B-49B4-ADEA-39754D639355}" destId="{C8F21887-4F95-D54B-9960-B5DC5D76D2FA}" srcOrd="0" destOrd="0" presId="urn:microsoft.com/office/officeart/2008/layout/VerticalCurvedList#2"/>
    <dgm:cxn modelId="{2185C4E3-B0FD-FA44-803C-1905842CF084}" type="presParOf" srcId="{E8C46D23-E3A3-4ECA-A478-FD6A67CEDA04}" destId="{9D0D81BD-4105-4432-9160-061AF830A9A3}" srcOrd="0" destOrd="0" presId="urn:microsoft.com/office/officeart/2008/layout/VerticalCurvedList#2"/>
    <dgm:cxn modelId="{B138A2C0-B78F-E245-AAEC-935A8AC9F3C9}" type="presParOf" srcId="{9D0D81BD-4105-4432-9160-061AF830A9A3}" destId="{D5F0E434-1011-4330-BD3C-ACF93D2C250F}" srcOrd="0" destOrd="0" presId="urn:microsoft.com/office/officeart/2008/layout/VerticalCurvedList#2"/>
    <dgm:cxn modelId="{AD62504D-8EED-AF4F-A982-1D80FC326919}" type="presParOf" srcId="{D5F0E434-1011-4330-BD3C-ACF93D2C250F}" destId="{F81FA656-9E44-46A6-96CF-A28240389569}" srcOrd="0" destOrd="0" presId="urn:microsoft.com/office/officeart/2008/layout/VerticalCurvedList#2"/>
    <dgm:cxn modelId="{1EA2337A-23DE-8646-90A4-A608C9377238}" type="presParOf" srcId="{D5F0E434-1011-4330-BD3C-ACF93D2C250F}" destId="{6E42DC51-EE43-479C-A33E-8B9D8AD141AB}" srcOrd="1" destOrd="0" presId="urn:microsoft.com/office/officeart/2008/layout/VerticalCurvedList#2"/>
    <dgm:cxn modelId="{FFD66637-0F32-7D47-9DAE-31668056B586}" type="presParOf" srcId="{D5F0E434-1011-4330-BD3C-ACF93D2C250F}" destId="{E53031E5-F274-4D04-8104-5767B2329E31}" srcOrd="2" destOrd="0" presId="urn:microsoft.com/office/officeart/2008/layout/VerticalCurvedList#2"/>
    <dgm:cxn modelId="{C2A0AC40-CFFA-B84B-AF3B-923F52FB21DB}" type="presParOf" srcId="{D5F0E434-1011-4330-BD3C-ACF93D2C250F}" destId="{2302E483-CC8F-4490-92EE-5F6DBFB67123}" srcOrd="3" destOrd="0" presId="urn:microsoft.com/office/officeart/2008/layout/VerticalCurvedList#2"/>
    <dgm:cxn modelId="{B9DA7918-D16C-AB43-ACBF-A5A4E462886C}" type="presParOf" srcId="{9D0D81BD-4105-4432-9160-061AF830A9A3}" destId="{4E94E97B-5A1E-4848-820E-CC786E58CF74}" srcOrd="1" destOrd="0" presId="urn:microsoft.com/office/officeart/2008/layout/VerticalCurvedList#2"/>
    <dgm:cxn modelId="{68A3B9AF-AA1D-CF4B-9D39-6A29E1838E91}" type="presParOf" srcId="{9D0D81BD-4105-4432-9160-061AF830A9A3}" destId="{FDBA1C50-4894-4B46-8004-81E94BE292F1}" srcOrd="2" destOrd="0" presId="urn:microsoft.com/office/officeart/2008/layout/VerticalCurvedList#2"/>
    <dgm:cxn modelId="{003AC7E7-BF21-C54A-9D19-A98E7F033A21}" type="presParOf" srcId="{FDBA1C50-4894-4B46-8004-81E94BE292F1}" destId="{8DEC8182-9459-004A-9938-1FE424B1AA37}" srcOrd="0" destOrd="0" presId="urn:microsoft.com/office/officeart/2008/layout/VerticalCurvedList#2"/>
    <dgm:cxn modelId="{92CB6159-967A-DC46-B365-5802BEFEE197}" type="presParOf" srcId="{9D0D81BD-4105-4432-9160-061AF830A9A3}" destId="{BE3A0C39-119F-3B41-A0E7-D2C2D51FFC0C}" srcOrd="3" destOrd="0" presId="urn:microsoft.com/office/officeart/2008/layout/VerticalCurvedList#2"/>
    <dgm:cxn modelId="{7D25964A-76A5-394E-AA2C-6B9FF685EEC1}" type="presParOf" srcId="{9D0D81BD-4105-4432-9160-061AF830A9A3}" destId="{8A95413C-2CCD-9942-8BFE-258997F70EC5}" srcOrd="4" destOrd="0" presId="urn:microsoft.com/office/officeart/2008/layout/VerticalCurvedList#2"/>
    <dgm:cxn modelId="{EA720A7F-FAAA-0741-AFA3-96FE874B88C0}" type="presParOf" srcId="{8A95413C-2CCD-9942-8BFE-258997F70EC5}" destId="{84F0FA67-F07E-40DF-B97F-55099901803D}" srcOrd="0" destOrd="0" presId="urn:microsoft.com/office/officeart/2008/layout/VerticalCurvedList#2"/>
    <dgm:cxn modelId="{F025B5EA-AEC9-C749-A69A-36A725A7113D}" type="presParOf" srcId="{9D0D81BD-4105-4432-9160-061AF830A9A3}" destId="{AD0E84D0-ED84-344B-8F00-4A5DB4B05EDF}" srcOrd="5" destOrd="0" presId="urn:microsoft.com/office/officeart/2008/layout/VerticalCurvedList#2"/>
    <dgm:cxn modelId="{74FAF5F4-25E4-3546-8927-BA09E31D3441}" type="presParOf" srcId="{9D0D81BD-4105-4432-9160-061AF830A9A3}" destId="{8463CE58-6871-7B41-962F-80C314A68781}" srcOrd="6" destOrd="0" presId="urn:microsoft.com/office/officeart/2008/layout/VerticalCurvedList#2"/>
    <dgm:cxn modelId="{3140B428-0762-E144-8991-3AA87BC6B6AF}" type="presParOf" srcId="{8463CE58-6871-7B41-962F-80C314A68781}" destId="{ECE4669B-30DE-4F40-8775-3F501F91E158}" srcOrd="0" destOrd="0" presId="urn:microsoft.com/office/officeart/2008/layout/VerticalCurvedList#2"/>
    <dgm:cxn modelId="{0FB3396E-8203-754D-86DC-14A7761B6831}" type="presParOf" srcId="{9D0D81BD-4105-4432-9160-061AF830A9A3}" destId="{23A7BD5C-6D6A-EB4E-9494-B6D849139DD3}" srcOrd="7" destOrd="0" presId="urn:microsoft.com/office/officeart/2008/layout/VerticalCurvedList#2"/>
    <dgm:cxn modelId="{45E6BB2E-F1B3-1746-968A-056C2D7E1724}" type="presParOf" srcId="{9D0D81BD-4105-4432-9160-061AF830A9A3}" destId="{C7035E79-83E0-4243-B663-55E9DCBBD670}" srcOrd="8" destOrd="0" presId="urn:microsoft.com/office/officeart/2008/layout/VerticalCurvedList#2"/>
    <dgm:cxn modelId="{6D587D6A-6526-1143-A843-3ACAF7EBEA71}" type="presParOf" srcId="{C7035E79-83E0-4243-B663-55E9DCBBD670}" destId="{D5AEB5B2-7FFE-4256-8FBE-FD0DD992F57F}" srcOrd="0" destOrd="0" presId="urn:microsoft.com/office/officeart/2008/layout/VerticalCurvedList#2"/>
    <dgm:cxn modelId="{0D450D67-1B09-024B-B6A4-7381156E35CA}" type="presParOf" srcId="{9D0D81BD-4105-4432-9160-061AF830A9A3}" destId="{C8F21887-4F95-D54B-9960-B5DC5D76D2FA}" srcOrd="9" destOrd="0" presId="urn:microsoft.com/office/officeart/2008/layout/VerticalCurvedList#2"/>
    <dgm:cxn modelId="{883C5475-FD4E-A741-AD5A-822BD26FA735}" type="presParOf" srcId="{9D0D81BD-4105-4432-9160-061AF830A9A3}" destId="{59DC488B-4097-1E4E-90F0-3BA60CD8A8A4}" srcOrd="10" destOrd="0" presId="urn:microsoft.com/office/officeart/2008/layout/VerticalCurvedList#2"/>
    <dgm:cxn modelId="{CC13B237-AC9C-3F46-9F39-B152FFA3C79B}" type="presParOf" srcId="{59DC488B-4097-1E4E-90F0-3BA60CD8A8A4}" destId="{E133764A-B8DF-4247-BB9B-B434701879E5}" srcOrd="0" destOrd="0" presId="urn:microsoft.com/office/officeart/2008/layout/VerticalCurved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8403C16-539B-FA43-9CB1-E5AE76BF4D33}" type="doc">
      <dgm:prSet loTypeId="urn:microsoft.com/office/officeart/2005/8/layout/radial6" loCatId="" qsTypeId="urn:microsoft.com/office/officeart/2005/8/quickstyle/simple1" qsCatId="simple" csTypeId="urn:microsoft.com/office/officeart/2005/8/colors/colorful5" csCatId="colorful" phldr="1"/>
      <dgm:spPr/>
      <dgm:t>
        <a:bodyPr/>
        <a:lstStyle/>
        <a:p>
          <a:endParaRPr lang="zh-CN" altLang="en-US"/>
        </a:p>
      </dgm:t>
    </dgm:pt>
    <dgm:pt modelId="{306C6420-9091-5747-8D64-AA8F8643BDD8}">
      <dgm:prSet phldrT="[文本]" custT="1"/>
      <dgm:spPr>
        <a:solidFill>
          <a:srgbClr val="C00000"/>
        </a:solidFill>
      </dgm:spPr>
      <dgm:t>
        <a:bodyPr lIns="0" tIns="0" rIns="0" bIns="0"/>
        <a:lstStyle/>
        <a:p>
          <a:pPr>
            <a:lnSpc>
              <a:spcPct val="100000"/>
            </a:lnSpc>
            <a:spcBef>
              <a:spcPts val="0"/>
            </a:spcBef>
            <a:spcAft>
              <a:spcPts val="0"/>
            </a:spcAft>
          </a:pPr>
          <a:r>
            <a:rPr lang="zh-CN" altLang="en-US" sz="1200" b="1" i="0" dirty="0">
              <a:effectLst>
                <a:outerShdw blurRad="50800" dist="76200" dir="2700000" algn="tl" rotWithShape="0">
                  <a:prstClr val="black">
                    <a:alpha val="40000"/>
                  </a:prstClr>
                </a:outerShdw>
              </a:effectLst>
              <a:latin typeface="Microsoft YaHei" charset="-122"/>
              <a:ea typeface="Microsoft YaHei" charset="-122"/>
              <a:cs typeface="Microsoft YaHei" charset="-122"/>
            </a:rPr>
            <a:t>统一的无障碍信息服务创新模式</a:t>
          </a:r>
        </a:p>
      </dgm:t>
    </dgm:pt>
    <dgm:pt modelId="{BE2D7926-024C-2242-A392-702F7A2E87D6}" type="parTrans" cxnId="{2BAF5B5E-AE85-9148-8EA4-ACA098ABCF6F}">
      <dgm:prSet/>
      <dgm:spPr/>
      <dgm:t>
        <a:bodyPr/>
        <a:lstStyle/>
        <a:p>
          <a:pPr>
            <a:lnSpc>
              <a:spcPct val="100000"/>
            </a:lnSpc>
            <a:spcBef>
              <a:spcPts val="0"/>
            </a:spcBef>
            <a:spcAft>
              <a:spcPts val="0"/>
            </a:spcAft>
          </a:pPr>
          <a:endParaRPr lang="zh-CN" altLang="en-US" sz="1800"/>
        </a:p>
      </dgm:t>
    </dgm:pt>
    <dgm:pt modelId="{6B598972-A4AD-EE41-9536-3E1C35682537}" type="sibTrans" cxnId="{2BAF5B5E-AE85-9148-8EA4-ACA098ABCF6F}">
      <dgm:prSet/>
      <dgm:spPr/>
      <dgm:t>
        <a:bodyPr/>
        <a:lstStyle/>
        <a:p>
          <a:pPr>
            <a:lnSpc>
              <a:spcPct val="100000"/>
            </a:lnSpc>
            <a:spcBef>
              <a:spcPts val="0"/>
            </a:spcBef>
            <a:spcAft>
              <a:spcPts val="0"/>
            </a:spcAft>
          </a:pPr>
          <a:endParaRPr lang="zh-CN" altLang="en-US" sz="1800"/>
        </a:p>
      </dgm:t>
    </dgm:pt>
    <dgm:pt modelId="{F598DD17-301C-454C-A173-263B9697D39B}">
      <dgm:prSet phldrT="[文本]" custT="1"/>
      <dgm:spPr/>
      <dgm:t>
        <a:bodyPr lIns="0" tIns="0" rIns="0" bIns="0" rtlCol="0" anchor="t"/>
        <a:lstStyle/>
        <a:p>
          <a:pPr marL="0" algn="ctr" defTabSz="914400" rtl="0" eaLnBrk="1" latinLnBrk="0" hangingPunct="1">
            <a:lnSpc>
              <a:spcPct val="100000"/>
            </a:lnSpc>
            <a:spcBef>
              <a:spcPts val="0"/>
            </a:spcBef>
            <a:spcAft>
              <a:spcPts val="0"/>
            </a:spcAft>
          </a:pPr>
          <a:r>
            <a:rPr lang="zh-CN" altLang="en-US" sz="1050" b="1" kern="1200" dirty="0">
              <a:latin typeface="黑体" panose="02010609060101010101" pitchFamily="49" charset="-122"/>
              <a:ea typeface="黑体" panose="02010609060101010101" pitchFamily="49" charset="-122"/>
              <a:cs typeface="+mn-cs"/>
            </a:rPr>
            <a:t>智能信息</a:t>
          </a:r>
          <a:br>
            <a:rPr lang="en-US" altLang="zh-CN" sz="1050" b="1" kern="1200" dirty="0">
              <a:latin typeface="黑体" panose="02010609060101010101" pitchFamily="49" charset="-122"/>
              <a:ea typeface="黑体" panose="02010609060101010101" pitchFamily="49" charset="-122"/>
              <a:cs typeface="+mn-cs"/>
            </a:rPr>
          </a:br>
          <a:r>
            <a:rPr lang="zh-CN" altLang="en-US" sz="1050" b="1" kern="1200" dirty="0">
              <a:latin typeface="黑体" panose="02010609060101010101" pitchFamily="49" charset="-122"/>
              <a:ea typeface="黑体" panose="02010609060101010101" pitchFamily="49" charset="-122"/>
              <a:cs typeface="+mn-cs"/>
            </a:rPr>
            <a:t>无障碍技术</a:t>
          </a:r>
          <a:endParaRPr lang="en-US" altLang="zh-CN" sz="1000" b="1" kern="1200" dirty="0">
            <a:latin typeface="黑体" panose="02010609060101010101" pitchFamily="49" charset="-122"/>
            <a:ea typeface="黑体" panose="02010609060101010101" pitchFamily="49" charset="-122"/>
            <a:cs typeface="+mn-cs"/>
          </a:endParaRPr>
        </a:p>
        <a:p>
          <a:pPr marL="0" algn="ctr" defTabSz="914400" rtl="0" eaLnBrk="1" latinLnBrk="0" hangingPunct="1">
            <a:lnSpc>
              <a:spcPct val="100000"/>
            </a:lnSpc>
            <a:spcBef>
              <a:spcPts val="0"/>
            </a:spcBef>
            <a:spcAft>
              <a:spcPts val="0"/>
            </a:spcAft>
          </a:pPr>
          <a:endParaRPr lang="en-US" altLang="zh-CN" sz="200" b="1" kern="1200" dirty="0">
            <a:latin typeface="黑体" panose="02010609060101010101" pitchFamily="49" charset="-122"/>
            <a:ea typeface="黑体" panose="02010609060101010101" pitchFamily="49" charset="-122"/>
            <a:cs typeface="+mn-cs"/>
          </a:endParaRPr>
        </a:p>
        <a:p>
          <a:pPr marL="0" algn="ctr" defTabSz="914400" rtl="0" eaLnBrk="1" latinLnBrk="0" hangingPunct="1">
            <a:lnSpc>
              <a:spcPct val="100000"/>
            </a:lnSpc>
            <a:spcBef>
              <a:spcPts val="0"/>
            </a:spcBef>
            <a:spcAft>
              <a:spcPts val="0"/>
            </a:spcAft>
          </a:pPr>
          <a:r>
            <a:rPr lang="zh-CN" altLang="en-US" sz="900" b="1" kern="1200" dirty="0">
              <a:latin typeface="黑体" panose="02010609060101010101" pitchFamily="49" charset="-122"/>
              <a:ea typeface="黑体" panose="02010609060101010101" pitchFamily="49" charset="-122"/>
              <a:cs typeface="+mn-cs"/>
            </a:rPr>
            <a:t>感知</a:t>
          </a:r>
          <a:endParaRPr lang="en-US" altLang="zh-CN" sz="900" b="1" kern="1200" dirty="0">
            <a:latin typeface="黑体" panose="02010609060101010101" pitchFamily="49" charset="-122"/>
            <a:ea typeface="黑体" panose="02010609060101010101" pitchFamily="49" charset="-122"/>
            <a:cs typeface="+mn-cs"/>
          </a:endParaRPr>
        </a:p>
        <a:p>
          <a:pPr marL="0" algn="ctr" defTabSz="914400" rtl="0" eaLnBrk="1" latinLnBrk="0" hangingPunct="1">
            <a:lnSpc>
              <a:spcPct val="100000"/>
            </a:lnSpc>
            <a:spcBef>
              <a:spcPts val="0"/>
            </a:spcBef>
            <a:spcAft>
              <a:spcPts val="0"/>
            </a:spcAft>
          </a:pPr>
          <a:r>
            <a:rPr lang="zh-CN" altLang="en-US" sz="900" b="1" kern="1200" dirty="0">
              <a:latin typeface="黑体" panose="02010609060101010101" pitchFamily="49" charset="-122"/>
              <a:ea typeface="黑体" panose="02010609060101010101" pitchFamily="49" charset="-122"/>
              <a:cs typeface="+mn-cs"/>
            </a:rPr>
            <a:t>适配</a:t>
          </a:r>
          <a:endParaRPr lang="en-US" altLang="zh-CN" sz="900" b="1" kern="1200" dirty="0">
            <a:latin typeface="黑体" panose="02010609060101010101" pitchFamily="49" charset="-122"/>
            <a:ea typeface="黑体" panose="02010609060101010101" pitchFamily="49" charset="-122"/>
            <a:cs typeface="+mn-cs"/>
          </a:endParaRPr>
        </a:p>
        <a:p>
          <a:pPr marL="0" algn="ctr" defTabSz="914400" rtl="0" eaLnBrk="1" latinLnBrk="0" hangingPunct="1">
            <a:lnSpc>
              <a:spcPct val="100000"/>
            </a:lnSpc>
            <a:spcBef>
              <a:spcPts val="0"/>
            </a:spcBef>
            <a:spcAft>
              <a:spcPts val="0"/>
            </a:spcAft>
          </a:pPr>
          <a:r>
            <a:rPr lang="zh-CN" altLang="en-US" sz="900" b="1" kern="1200" dirty="0">
              <a:latin typeface="黑体" panose="02010609060101010101" pitchFamily="49" charset="-122"/>
              <a:ea typeface="黑体" panose="02010609060101010101" pitchFamily="49" charset="-122"/>
              <a:cs typeface="+mn-cs"/>
            </a:rPr>
            <a:t>交互</a:t>
          </a:r>
          <a:endParaRPr lang="zh-CN" altLang="en-US" sz="1000" b="1" kern="1200" dirty="0">
            <a:latin typeface="黑体" panose="02010609060101010101" pitchFamily="49" charset="-122"/>
            <a:ea typeface="黑体" panose="02010609060101010101" pitchFamily="49" charset="-122"/>
            <a:cs typeface="+mn-cs"/>
          </a:endParaRPr>
        </a:p>
      </dgm:t>
    </dgm:pt>
    <dgm:pt modelId="{84AC28F1-54A7-F04C-B7FC-904B44D7C22C}" type="parTrans" cxnId="{4041ADF4-5AC1-EC4E-83DA-2A894297044A}">
      <dgm:prSet/>
      <dgm:spPr/>
      <dgm:t>
        <a:bodyPr/>
        <a:lstStyle/>
        <a:p>
          <a:pPr>
            <a:lnSpc>
              <a:spcPct val="100000"/>
            </a:lnSpc>
            <a:spcBef>
              <a:spcPts val="0"/>
            </a:spcBef>
            <a:spcAft>
              <a:spcPts val="0"/>
            </a:spcAft>
          </a:pPr>
          <a:endParaRPr lang="zh-CN" altLang="en-US" sz="1800"/>
        </a:p>
      </dgm:t>
    </dgm:pt>
    <dgm:pt modelId="{746A0F04-7810-1645-9A3B-BF67E541A5DF}" type="sibTrans" cxnId="{4041ADF4-5AC1-EC4E-83DA-2A894297044A}">
      <dgm:prSet/>
      <dgm:spPr/>
      <dgm:t>
        <a:bodyPr rtlCol="0" anchor="t"/>
        <a:lstStyle/>
        <a:p>
          <a:pPr marL="0" algn="l" defTabSz="914400" rtl="0" eaLnBrk="1" latinLnBrk="0" hangingPunct="1">
            <a:lnSpc>
              <a:spcPct val="100000"/>
            </a:lnSpc>
            <a:spcBef>
              <a:spcPts val="0"/>
            </a:spcBef>
            <a:spcAft>
              <a:spcPts val="0"/>
            </a:spcAft>
          </a:pPr>
          <a:endParaRPr lang="zh-CN" altLang="en-US" sz="1400" b="1" kern="1200">
            <a:solidFill>
              <a:srgbClr val="FFFF00"/>
            </a:solidFill>
            <a:latin typeface="黑体" panose="02010609060101010101" pitchFamily="49" charset="-122"/>
            <a:ea typeface="黑体" panose="02010609060101010101" pitchFamily="49" charset="-122"/>
            <a:cs typeface="+mn-cs"/>
          </a:endParaRPr>
        </a:p>
      </dgm:t>
    </dgm:pt>
    <dgm:pt modelId="{D172A05D-49C0-5042-9B52-EA4ED57BE7E6}">
      <dgm:prSet phldrT="[文本]" custT="1"/>
      <dgm:spPr/>
      <dgm:t>
        <a:bodyPr tIns="0" bIns="0" rtlCol="0" anchor="t"/>
        <a:lstStyle/>
        <a:p>
          <a:pPr marL="0" algn="ctr" defTabSz="914400" rtl="0" eaLnBrk="1" latinLnBrk="0" hangingPunct="1">
            <a:lnSpc>
              <a:spcPct val="100000"/>
            </a:lnSpc>
            <a:spcBef>
              <a:spcPts val="0"/>
            </a:spcBef>
            <a:spcAft>
              <a:spcPts val="0"/>
            </a:spcAft>
          </a:pPr>
          <a:r>
            <a:rPr lang="zh-CN" altLang="en-US" sz="1050" b="1" kern="1200" dirty="0">
              <a:latin typeface="黑体" panose="02010609060101010101" pitchFamily="49" charset="-122"/>
              <a:ea typeface="黑体" panose="02010609060101010101" pitchFamily="49" charset="-122"/>
              <a:cs typeface="+mn-cs"/>
            </a:rPr>
            <a:t>信息无障碍</a:t>
          </a:r>
          <a:br>
            <a:rPr lang="en-US" altLang="zh-CN" sz="1050" b="1" kern="1200" dirty="0">
              <a:latin typeface="黑体" panose="02010609060101010101" pitchFamily="49" charset="-122"/>
              <a:ea typeface="黑体" panose="02010609060101010101" pitchFamily="49" charset="-122"/>
              <a:cs typeface="+mn-cs"/>
            </a:rPr>
          </a:br>
          <a:r>
            <a:rPr lang="zh-CN" altLang="en-US" sz="1050" b="1" kern="1200" dirty="0">
              <a:latin typeface="黑体" panose="02010609060101010101" pitchFamily="49" charset="-122"/>
              <a:ea typeface="黑体" panose="02010609060101010101" pitchFamily="49" charset="-122"/>
              <a:cs typeface="+mn-cs"/>
            </a:rPr>
            <a:t>标准与检测</a:t>
          </a:r>
          <a:endParaRPr lang="en-US" altLang="zh-CN" sz="1000" b="1" kern="1200" dirty="0">
            <a:latin typeface="黑体" panose="02010609060101010101" pitchFamily="49" charset="-122"/>
            <a:ea typeface="黑体" panose="02010609060101010101" pitchFamily="49" charset="-122"/>
            <a:cs typeface="+mn-cs"/>
          </a:endParaRPr>
        </a:p>
        <a:p>
          <a:pPr marL="0" algn="ctr" defTabSz="914400" rtl="0" eaLnBrk="1" latinLnBrk="0" hangingPunct="1">
            <a:lnSpc>
              <a:spcPct val="100000"/>
            </a:lnSpc>
            <a:spcBef>
              <a:spcPts val="0"/>
            </a:spcBef>
            <a:spcAft>
              <a:spcPts val="0"/>
            </a:spcAft>
          </a:pPr>
          <a:endParaRPr lang="en-US" altLang="zh-CN" sz="200" b="1" kern="1200" dirty="0">
            <a:latin typeface="黑体" panose="02010609060101010101" pitchFamily="49" charset="-122"/>
            <a:ea typeface="黑体" panose="02010609060101010101" pitchFamily="49" charset="-122"/>
            <a:cs typeface="+mn-cs"/>
          </a:endParaRPr>
        </a:p>
        <a:p>
          <a:pPr marL="0" algn="ctr" defTabSz="914400" rtl="0" eaLnBrk="1" latinLnBrk="0" hangingPunct="1">
            <a:lnSpc>
              <a:spcPct val="100000"/>
            </a:lnSpc>
            <a:spcBef>
              <a:spcPts val="0"/>
            </a:spcBef>
            <a:spcAft>
              <a:spcPts val="0"/>
            </a:spcAft>
          </a:pPr>
          <a:r>
            <a:rPr lang="zh-CN" altLang="en-US" sz="900" b="1" kern="1200" dirty="0">
              <a:latin typeface="黑体" panose="02010609060101010101" pitchFamily="49" charset="-122"/>
              <a:ea typeface="黑体" panose="02010609060101010101" pitchFamily="49" charset="-122"/>
              <a:cs typeface="+mn-cs"/>
            </a:rPr>
            <a:t>建立规范模式平衡有序发展</a:t>
          </a:r>
        </a:p>
      </dgm:t>
    </dgm:pt>
    <dgm:pt modelId="{C0ABEB16-DF15-3946-B0A3-4DEAD3A87870}" type="parTrans" cxnId="{C582221C-C482-B54C-AA22-375FC52F801A}">
      <dgm:prSet/>
      <dgm:spPr/>
      <dgm:t>
        <a:bodyPr/>
        <a:lstStyle/>
        <a:p>
          <a:pPr>
            <a:lnSpc>
              <a:spcPct val="100000"/>
            </a:lnSpc>
            <a:spcBef>
              <a:spcPts val="0"/>
            </a:spcBef>
            <a:spcAft>
              <a:spcPts val="0"/>
            </a:spcAft>
          </a:pPr>
          <a:endParaRPr lang="zh-CN" altLang="en-US" sz="1800"/>
        </a:p>
      </dgm:t>
    </dgm:pt>
    <dgm:pt modelId="{395718E1-5F8D-C743-9D82-ABC28D7B25DA}" type="sibTrans" cxnId="{C582221C-C482-B54C-AA22-375FC52F801A}">
      <dgm:prSet/>
      <dgm:spPr/>
      <dgm:t>
        <a:bodyPr rtlCol="0" anchor="t"/>
        <a:lstStyle/>
        <a:p>
          <a:pPr marL="0" algn="l" defTabSz="914400" rtl="0" eaLnBrk="1" latinLnBrk="0" hangingPunct="1">
            <a:lnSpc>
              <a:spcPct val="100000"/>
            </a:lnSpc>
            <a:spcBef>
              <a:spcPts val="0"/>
            </a:spcBef>
            <a:spcAft>
              <a:spcPts val="0"/>
            </a:spcAft>
          </a:pPr>
          <a:endParaRPr lang="zh-CN" altLang="en-US" sz="1400" b="1" kern="1200">
            <a:solidFill>
              <a:srgbClr val="FFFF00"/>
            </a:solidFill>
            <a:latin typeface="黑体" panose="02010609060101010101" pitchFamily="49" charset="-122"/>
            <a:ea typeface="黑体" panose="02010609060101010101" pitchFamily="49" charset="-122"/>
            <a:cs typeface="+mn-cs"/>
          </a:endParaRPr>
        </a:p>
      </dgm:t>
    </dgm:pt>
    <dgm:pt modelId="{615603B1-BBEB-1449-9A69-5B57755F70DE}">
      <dgm:prSet phldrT="[文本]" custT="1"/>
      <dgm:spPr/>
      <dgm:t>
        <a:bodyPr tIns="0" bIns="0" rtlCol="0" anchor="t"/>
        <a:lstStyle/>
        <a:p>
          <a:pPr marL="0" algn="ctr" defTabSz="914400" rtl="0" eaLnBrk="1" latinLnBrk="0" hangingPunct="1">
            <a:lnSpc>
              <a:spcPct val="100000"/>
            </a:lnSpc>
            <a:spcBef>
              <a:spcPts val="0"/>
            </a:spcBef>
            <a:spcAft>
              <a:spcPts val="0"/>
            </a:spcAft>
          </a:pPr>
          <a:r>
            <a:rPr lang="zh-CN" altLang="en-US" sz="1050" b="1" kern="1200" dirty="0">
              <a:latin typeface="黑体" panose="02010609060101010101" pitchFamily="49" charset="-122"/>
              <a:ea typeface="黑体" panose="02010609060101010101" pitchFamily="49" charset="-122"/>
              <a:cs typeface="+mn-cs"/>
            </a:rPr>
            <a:t>依托成熟</a:t>
          </a:r>
          <a:br>
            <a:rPr lang="en-US" altLang="zh-CN" sz="1050" b="1" kern="1200" dirty="0">
              <a:latin typeface="黑体" panose="02010609060101010101" pitchFamily="49" charset="-122"/>
              <a:ea typeface="黑体" panose="02010609060101010101" pitchFamily="49" charset="-122"/>
              <a:cs typeface="+mn-cs"/>
            </a:rPr>
          </a:br>
          <a:r>
            <a:rPr lang="zh-CN" altLang="en-US" sz="1050" b="1" kern="1200" dirty="0">
              <a:latin typeface="黑体" panose="02010609060101010101" pitchFamily="49" charset="-122"/>
              <a:ea typeface="黑体" panose="02010609060101010101" pitchFamily="49" charset="-122"/>
              <a:cs typeface="+mn-cs"/>
            </a:rPr>
            <a:t>商业平台</a:t>
          </a:r>
          <a:endParaRPr lang="en-US" altLang="zh-CN" sz="100" b="1" kern="1200" dirty="0">
            <a:latin typeface="黑体" panose="02010609060101010101" pitchFamily="49" charset="-122"/>
            <a:ea typeface="黑体" panose="02010609060101010101" pitchFamily="49" charset="-122"/>
            <a:cs typeface="+mn-cs"/>
          </a:endParaRPr>
        </a:p>
        <a:p>
          <a:pPr marL="0" algn="ctr" defTabSz="914400" rtl="0" eaLnBrk="1" latinLnBrk="0" hangingPunct="1">
            <a:lnSpc>
              <a:spcPct val="100000"/>
            </a:lnSpc>
            <a:spcBef>
              <a:spcPts val="0"/>
            </a:spcBef>
            <a:spcAft>
              <a:spcPts val="0"/>
            </a:spcAft>
          </a:pPr>
          <a:endParaRPr lang="en-US" altLang="zh-CN" sz="200" b="1" kern="1200" dirty="0">
            <a:latin typeface="黑体" panose="02010609060101010101" pitchFamily="49" charset="-122"/>
            <a:ea typeface="黑体" panose="02010609060101010101" pitchFamily="49" charset="-122"/>
            <a:cs typeface="+mn-cs"/>
          </a:endParaRPr>
        </a:p>
        <a:p>
          <a:pPr marL="0" algn="ctr" defTabSz="914400" rtl="0" eaLnBrk="1" latinLnBrk="0" hangingPunct="1">
            <a:lnSpc>
              <a:spcPct val="100000"/>
            </a:lnSpc>
            <a:spcBef>
              <a:spcPts val="0"/>
            </a:spcBef>
            <a:spcAft>
              <a:spcPts val="0"/>
            </a:spcAft>
          </a:pPr>
          <a:r>
            <a:rPr lang="zh-CN" altLang="en-US" sz="900" b="1" kern="1200" dirty="0">
              <a:latin typeface="黑体" panose="02010609060101010101" pitchFamily="49" charset="-122"/>
              <a:ea typeface="黑体" panose="02010609060101010101" pitchFamily="49" charset="-122"/>
              <a:cs typeface="+mn-cs"/>
            </a:rPr>
            <a:t>电商</a:t>
          </a:r>
          <a:endParaRPr lang="en-US" altLang="zh-CN" sz="900" b="1" kern="1200" dirty="0">
            <a:latin typeface="黑体" panose="02010609060101010101" pitchFamily="49" charset="-122"/>
            <a:ea typeface="黑体" panose="02010609060101010101" pitchFamily="49" charset="-122"/>
            <a:cs typeface="+mn-cs"/>
          </a:endParaRPr>
        </a:p>
        <a:p>
          <a:pPr marL="0" algn="ctr" defTabSz="914400" rtl="0" eaLnBrk="1" latinLnBrk="0" hangingPunct="1">
            <a:lnSpc>
              <a:spcPct val="100000"/>
            </a:lnSpc>
            <a:spcBef>
              <a:spcPts val="0"/>
            </a:spcBef>
            <a:spcAft>
              <a:spcPts val="0"/>
            </a:spcAft>
          </a:pPr>
          <a:r>
            <a:rPr lang="zh-CN" altLang="en-US" sz="900" b="1" kern="1200" dirty="0">
              <a:latin typeface="黑体" panose="02010609060101010101" pitchFamily="49" charset="-122"/>
              <a:ea typeface="黑体" panose="02010609060101010101" pitchFamily="49" charset="-122"/>
              <a:cs typeface="+mn-cs"/>
            </a:rPr>
            <a:t>社交网络</a:t>
          </a:r>
          <a:endParaRPr lang="en-US" altLang="zh-CN" sz="900" b="1" kern="1200" dirty="0">
            <a:latin typeface="黑体" panose="02010609060101010101" pitchFamily="49" charset="-122"/>
            <a:ea typeface="黑体" panose="02010609060101010101" pitchFamily="49" charset="-122"/>
            <a:cs typeface="+mn-cs"/>
          </a:endParaRPr>
        </a:p>
        <a:p>
          <a:pPr marL="0" algn="ctr" defTabSz="914400" rtl="0" eaLnBrk="1" latinLnBrk="0" hangingPunct="1">
            <a:lnSpc>
              <a:spcPct val="100000"/>
            </a:lnSpc>
            <a:spcBef>
              <a:spcPts val="0"/>
            </a:spcBef>
            <a:spcAft>
              <a:spcPts val="0"/>
            </a:spcAft>
          </a:pPr>
          <a:r>
            <a:rPr lang="zh-CN" altLang="en-US" sz="900" b="1" kern="1200" dirty="0">
              <a:latin typeface="黑体" panose="02010609060101010101" pitchFamily="49" charset="-122"/>
              <a:ea typeface="黑体" panose="02010609060101010101" pitchFamily="49" charset="-122"/>
              <a:cs typeface="+mn-cs"/>
            </a:rPr>
            <a:t>门户</a:t>
          </a:r>
        </a:p>
      </dgm:t>
    </dgm:pt>
    <dgm:pt modelId="{3F0B79E0-CF37-BD47-ACC2-A71CB78CD5AE}" type="parTrans" cxnId="{492BC4DE-8C03-4F47-BEAC-F1FAB6860C6B}">
      <dgm:prSet/>
      <dgm:spPr/>
      <dgm:t>
        <a:bodyPr/>
        <a:lstStyle/>
        <a:p>
          <a:pPr>
            <a:lnSpc>
              <a:spcPct val="100000"/>
            </a:lnSpc>
            <a:spcBef>
              <a:spcPts val="0"/>
            </a:spcBef>
            <a:spcAft>
              <a:spcPts val="0"/>
            </a:spcAft>
          </a:pPr>
          <a:endParaRPr lang="zh-CN" altLang="en-US" sz="1800"/>
        </a:p>
      </dgm:t>
    </dgm:pt>
    <dgm:pt modelId="{C1A19768-7773-AA48-99A7-CB87072E39D8}" type="sibTrans" cxnId="{492BC4DE-8C03-4F47-BEAC-F1FAB6860C6B}">
      <dgm:prSet/>
      <dgm:spPr/>
      <dgm:t>
        <a:bodyPr rtlCol="0" anchor="t"/>
        <a:lstStyle/>
        <a:p>
          <a:pPr marL="0" algn="l" defTabSz="914400" rtl="0" eaLnBrk="1" latinLnBrk="0" hangingPunct="1">
            <a:lnSpc>
              <a:spcPct val="100000"/>
            </a:lnSpc>
            <a:spcBef>
              <a:spcPts val="0"/>
            </a:spcBef>
            <a:spcAft>
              <a:spcPts val="0"/>
            </a:spcAft>
          </a:pPr>
          <a:endParaRPr lang="zh-CN" altLang="en-US" sz="1400" b="1" kern="1200">
            <a:solidFill>
              <a:srgbClr val="FFFF00"/>
            </a:solidFill>
            <a:latin typeface="黑体" panose="02010609060101010101" pitchFamily="49" charset="-122"/>
            <a:ea typeface="黑体" panose="02010609060101010101" pitchFamily="49" charset="-122"/>
            <a:cs typeface="+mn-cs"/>
          </a:endParaRPr>
        </a:p>
      </dgm:t>
    </dgm:pt>
    <dgm:pt modelId="{1CB30175-A739-2749-AA12-588C2F546B10}" type="pres">
      <dgm:prSet presAssocID="{08403C16-539B-FA43-9CB1-E5AE76BF4D33}" presName="Name0" presStyleCnt="0">
        <dgm:presLayoutVars>
          <dgm:chMax val="1"/>
          <dgm:dir/>
          <dgm:animLvl val="ctr"/>
          <dgm:resizeHandles val="exact"/>
        </dgm:presLayoutVars>
      </dgm:prSet>
      <dgm:spPr/>
    </dgm:pt>
    <dgm:pt modelId="{295238AD-1AF4-524A-BA64-B44AAEBA864C}" type="pres">
      <dgm:prSet presAssocID="{306C6420-9091-5747-8D64-AA8F8643BDD8}" presName="centerShape" presStyleLbl="node0" presStyleIdx="0" presStyleCnt="1"/>
      <dgm:spPr/>
    </dgm:pt>
    <dgm:pt modelId="{A248E5EE-7F5C-7644-B8D9-F5E5AAB0FDED}" type="pres">
      <dgm:prSet presAssocID="{F598DD17-301C-454C-A173-263B9697D39B}" presName="node" presStyleLbl="node1" presStyleIdx="0" presStyleCnt="3" custScaleX="134305" custScaleY="134305">
        <dgm:presLayoutVars>
          <dgm:bulletEnabled val="1"/>
        </dgm:presLayoutVars>
      </dgm:prSet>
      <dgm:spPr>
        <a:xfrm>
          <a:off x="1749824" y="-114115"/>
          <a:ext cx="1800418" cy="1800418"/>
        </a:xfrm>
        <a:prstGeom prst="ellipse">
          <a:avLst/>
        </a:prstGeom>
      </dgm:spPr>
    </dgm:pt>
    <dgm:pt modelId="{7182ECC8-460D-B546-8520-A600D4F763BE}" type="pres">
      <dgm:prSet presAssocID="{F598DD17-301C-454C-A173-263B9697D39B}" presName="dummy" presStyleCnt="0"/>
      <dgm:spPr/>
    </dgm:pt>
    <dgm:pt modelId="{193ACC34-F7FE-5541-A92C-B28985B86BEA}" type="pres">
      <dgm:prSet presAssocID="{746A0F04-7810-1645-9A3B-BF67E541A5DF}" presName="sibTrans" presStyleLbl="sibTrans2D1" presStyleIdx="0" presStyleCnt="3" custLinFactNeighborX="3659" custLinFactNeighborY="-592"/>
      <dgm:spPr>
        <a:xfrm>
          <a:off x="719629" y="713173"/>
          <a:ext cx="4165650" cy="4165650"/>
        </a:xfrm>
        <a:prstGeom prst="blockArc">
          <a:avLst>
            <a:gd name="adj1" fmla="val 16200000"/>
            <a:gd name="adj2" fmla="val 1800000"/>
            <a:gd name="adj3" fmla="val 4634"/>
          </a:avLst>
        </a:prstGeom>
      </dgm:spPr>
    </dgm:pt>
    <dgm:pt modelId="{3A9C25C0-F98F-164A-827D-ED10DC87C0AB}" type="pres">
      <dgm:prSet presAssocID="{D172A05D-49C0-5042-9B52-EA4ED57BE7E6}" presName="node" presStyleLbl="node1" presStyleIdx="1" presStyleCnt="3" custScaleX="134305" custScaleY="134305">
        <dgm:presLayoutVars>
          <dgm:bulletEnabled val="1"/>
        </dgm:presLayoutVars>
      </dgm:prSet>
      <dgm:spPr>
        <a:xfrm>
          <a:off x="3511809" y="2937732"/>
          <a:ext cx="1800418" cy="1800418"/>
        </a:xfrm>
        <a:prstGeom prst="ellipse">
          <a:avLst/>
        </a:prstGeom>
      </dgm:spPr>
    </dgm:pt>
    <dgm:pt modelId="{7146FA19-85DA-0D4E-9E50-F864743ED1CF}" type="pres">
      <dgm:prSet presAssocID="{D172A05D-49C0-5042-9B52-EA4ED57BE7E6}" presName="dummy" presStyleCnt="0"/>
      <dgm:spPr/>
    </dgm:pt>
    <dgm:pt modelId="{7A7E0F8E-DE43-DE43-955E-F28CF1514B53}" type="pres">
      <dgm:prSet presAssocID="{395718E1-5F8D-C743-9D82-ABC28D7B25DA}" presName="sibTrans" presStyleLbl="sibTrans2D1" presStyleIdx="1" presStyleCnt="3"/>
      <dgm:spPr>
        <a:xfrm>
          <a:off x="567208" y="737834"/>
          <a:ext cx="4165650" cy="4165650"/>
        </a:xfrm>
        <a:prstGeom prst="blockArc">
          <a:avLst>
            <a:gd name="adj1" fmla="val 1800000"/>
            <a:gd name="adj2" fmla="val 9000000"/>
            <a:gd name="adj3" fmla="val 4634"/>
          </a:avLst>
        </a:prstGeom>
      </dgm:spPr>
    </dgm:pt>
    <dgm:pt modelId="{5B7241AC-F3E3-3F4A-ADCF-B4688B2CA924}" type="pres">
      <dgm:prSet presAssocID="{615603B1-BBEB-1449-9A69-5B57755F70DE}" presName="node" presStyleLbl="node1" presStyleIdx="2" presStyleCnt="3" custScaleX="134305" custScaleY="134305">
        <dgm:presLayoutVars>
          <dgm:bulletEnabled val="1"/>
        </dgm:presLayoutVars>
      </dgm:prSet>
      <dgm:spPr>
        <a:xfrm>
          <a:off x="-12160" y="2937732"/>
          <a:ext cx="1800418" cy="1800418"/>
        </a:xfrm>
        <a:prstGeom prst="ellipse">
          <a:avLst/>
        </a:prstGeom>
      </dgm:spPr>
    </dgm:pt>
    <dgm:pt modelId="{97D84DFD-1908-344F-A235-E0F7E6CDCD66}" type="pres">
      <dgm:prSet presAssocID="{615603B1-BBEB-1449-9A69-5B57755F70DE}" presName="dummy" presStyleCnt="0"/>
      <dgm:spPr/>
    </dgm:pt>
    <dgm:pt modelId="{9CE57C81-C088-994E-962E-D5DB429D69DE}" type="pres">
      <dgm:prSet presAssocID="{C1A19768-7773-AA48-99A7-CB87072E39D8}" presName="sibTrans" presStyleLbl="sibTrans2D1" presStyleIdx="2" presStyleCnt="3" custLinFactNeighborX="-3311" custLinFactNeighborY="-592"/>
      <dgm:spPr>
        <a:xfrm>
          <a:off x="429283" y="713173"/>
          <a:ext cx="4165650" cy="4165650"/>
        </a:xfrm>
        <a:prstGeom prst="blockArc">
          <a:avLst>
            <a:gd name="adj1" fmla="val 9000000"/>
            <a:gd name="adj2" fmla="val 16200000"/>
            <a:gd name="adj3" fmla="val 4634"/>
          </a:avLst>
        </a:prstGeom>
      </dgm:spPr>
    </dgm:pt>
  </dgm:ptLst>
  <dgm:cxnLst>
    <dgm:cxn modelId="{C582221C-C482-B54C-AA22-375FC52F801A}" srcId="{306C6420-9091-5747-8D64-AA8F8643BDD8}" destId="{D172A05D-49C0-5042-9B52-EA4ED57BE7E6}" srcOrd="1" destOrd="0" parTransId="{C0ABEB16-DF15-3946-B0A3-4DEAD3A87870}" sibTransId="{395718E1-5F8D-C743-9D82-ABC28D7B25DA}"/>
    <dgm:cxn modelId="{9F6E6E1C-30F9-EE4F-A234-9D9CF04FE3B6}" type="presOf" srcId="{08403C16-539B-FA43-9CB1-E5AE76BF4D33}" destId="{1CB30175-A739-2749-AA12-588C2F546B10}" srcOrd="0" destOrd="0" presId="urn:microsoft.com/office/officeart/2005/8/layout/radial6"/>
    <dgm:cxn modelId="{677BD945-2214-6F4A-9771-963B1CF9097E}" type="presOf" srcId="{306C6420-9091-5747-8D64-AA8F8643BDD8}" destId="{295238AD-1AF4-524A-BA64-B44AAEBA864C}" srcOrd="0" destOrd="0" presId="urn:microsoft.com/office/officeart/2005/8/layout/radial6"/>
    <dgm:cxn modelId="{2BAF5B5E-AE85-9148-8EA4-ACA098ABCF6F}" srcId="{08403C16-539B-FA43-9CB1-E5AE76BF4D33}" destId="{306C6420-9091-5747-8D64-AA8F8643BDD8}" srcOrd="0" destOrd="0" parTransId="{BE2D7926-024C-2242-A392-702F7A2E87D6}" sibTransId="{6B598972-A4AD-EE41-9536-3E1C35682537}"/>
    <dgm:cxn modelId="{AF6E6D91-6D28-B541-8945-926266D2E27E}" type="presOf" srcId="{F598DD17-301C-454C-A173-263B9697D39B}" destId="{A248E5EE-7F5C-7644-B8D9-F5E5AAB0FDED}" srcOrd="0" destOrd="0" presId="urn:microsoft.com/office/officeart/2005/8/layout/radial6"/>
    <dgm:cxn modelId="{97609897-130D-8247-B4B6-46139AC4BDB2}" type="presOf" srcId="{C1A19768-7773-AA48-99A7-CB87072E39D8}" destId="{9CE57C81-C088-994E-962E-D5DB429D69DE}" srcOrd="0" destOrd="0" presId="urn:microsoft.com/office/officeart/2005/8/layout/radial6"/>
    <dgm:cxn modelId="{A47433A8-30D4-3840-AA81-27034A4AA489}" type="presOf" srcId="{615603B1-BBEB-1449-9A69-5B57755F70DE}" destId="{5B7241AC-F3E3-3F4A-ADCF-B4688B2CA924}" srcOrd="0" destOrd="0" presId="urn:microsoft.com/office/officeart/2005/8/layout/radial6"/>
    <dgm:cxn modelId="{EACE51B2-66D9-7A42-AB57-DBC2C74B2BB9}" type="presOf" srcId="{395718E1-5F8D-C743-9D82-ABC28D7B25DA}" destId="{7A7E0F8E-DE43-DE43-955E-F28CF1514B53}" srcOrd="0" destOrd="0" presId="urn:microsoft.com/office/officeart/2005/8/layout/radial6"/>
    <dgm:cxn modelId="{7F4392C5-3317-054A-BC63-A9DCB3A9F032}" type="presOf" srcId="{D172A05D-49C0-5042-9B52-EA4ED57BE7E6}" destId="{3A9C25C0-F98F-164A-827D-ED10DC87C0AB}" srcOrd="0" destOrd="0" presId="urn:microsoft.com/office/officeart/2005/8/layout/radial6"/>
    <dgm:cxn modelId="{492BC4DE-8C03-4F47-BEAC-F1FAB6860C6B}" srcId="{306C6420-9091-5747-8D64-AA8F8643BDD8}" destId="{615603B1-BBEB-1449-9A69-5B57755F70DE}" srcOrd="2" destOrd="0" parTransId="{3F0B79E0-CF37-BD47-ACC2-A71CB78CD5AE}" sibTransId="{C1A19768-7773-AA48-99A7-CB87072E39D8}"/>
    <dgm:cxn modelId="{B30FF0F3-5B3C-7F4A-9735-25A1788BFD52}" type="presOf" srcId="{746A0F04-7810-1645-9A3B-BF67E541A5DF}" destId="{193ACC34-F7FE-5541-A92C-B28985B86BEA}" srcOrd="0" destOrd="0" presId="urn:microsoft.com/office/officeart/2005/8/layout/radial6"/>
    <dgm:cxn modelId="{4041ADF4-5AC1-EC4E-83DA-2A894297044A}" srcId="{306C6420-9091-5747-8D64-AA8F8643BDD8}" destId="{F598DD17-301C-454C-A173-263B9697D39B}" srcOrd="0" destOrd="0" parTransId="{84AC28F1-54A7-F04C-B7FC-904B44D7C22C}" sibTransId="{746A0F04-7810-1645-9A3B-BF67E541A5DF}"/>
    <dgm:cxn modelId="{B2E5546F-547D-9F4E-9CF7-484B49ACEB86}" type="presParOf" srcId="{1CB30175-A739-2749-AA12-588C2F546B10}" destId="{295238AD-1AF4-524A-BA64-B44AAEBA864C}" srcOrd="0" destOrd="0" presId="urn:microsoft.com/office/officeart/2005/8/layout/radial6"/>
    <dgm:cxn modelId="{1B76A673-0713-FA48-96A1-18BBBD94D33F}" type="presParOf" srcId="{1CB30175-A739-2749-AA12-588C2F546B10}" destId="{A248E5EE-7F5C-7644-B8D9-F5E5AAB0FDED}" srcOrd="1" destOrd="0" presId="urn:microsoft.com/office/officeart/2005/8/layout/radial6"/>
    <dgm:cxn modelId="{B9A446AF-627B-554D-9BAA-36FB3540013C}" type="presParOf" srcId="{1CB30175-A739-2749-AA12-588C2F546B10}" destId="{7182ECC8-460D-B546-8520-A600D4F763BE}" srcOrd="2" destOrd="0" presId="urn:microsoft.com/office/officeart/2005/8/layout/radial6"/>
    <dgm:cxn modelId="{57921D2A-A8FC-4447-9C29-2CDE759EF04B}" type="presParOf" srcId="{1CB30175-A739-2749-AA12-588C2F546B10}" destId="{193ACC34-F7FE-5541-A92C-B28985B86BEA}" srcOrd="3" destOrd="0" presId="urn:microsoft.com/office/officeart/2005/8/layout/radial6"/>
    <dgm:cxn modelId="{026CB6AC-E111-B54C-A2A9-8C1646A4FCC4}" type="presParOf" srcId="{1CB30175-A739-2749-AA12-588C2F546B10}" destId="{3A9C25C0-F98F-164A-827D-ED10DC87C0AB}" srcOrd="4" destOrd="0" presId="urn:microsoft.com/office/officeart/2005/8/layout/radial6"/>
    <dgm:cxn modelId="{22087317-3BCF-094B-AD33-EE3A138AC4ED}" type="presParOf" srcId="{1CB30175-A739-2749-AA12-588C2F546B10}" destId="{7146FA19-85DA-0D4E-9E50-F864743ED1CF}" srcOrd="5" destOrd="0" presId="urn:microsoft.com/office/officeart/2005/8/layout/radial6"/>
    <dgm:cxn modelId="{35035DED-E7E3-8D4B-BB0C-6863AD32575C}" type="presParOf" srcId="{1CB30175-A739-2749-AA12-588C2F546B10}" destId="{7A7E0F8E-DE43-DE43-955E-F28CF1514B53}" srcOrd="6" destOrd="0" presId="urn:microsoft.com/office/officeart/2005/8/layout/radial6"/>
    <dgm:cxn modelId="{B7F7B683-C0FE-714B-A2A2-C941A7BA7CA1}" type="presParOf" srcId="{1CB30175-A739-2749-AA12-588C2F546B10}" destId="{5B7241AC-F3E3-3F4A-ADCF-B4688B2CA924}" srcOrd="7" destOrd="0" presId="urn:microsoft.com/office/officeart/2005/8/layout/radial6"/>
    <dgm:cxn modelId="{7B06B2B3-A37F-1C41-8FE9-D755E070A22D}" type="presParOf" srcId="{1CB30175-A739-2749-AA12-588C2F546B10}" destId="{97D84DFD-1908-344F-A235-E0F7E6CDCD66}" srcOrd="8" destOrd="0" presId="urn:microsoft.com/office/officeart/2005/8/layout/radial6"/>
    <dgm:cxn modelId="{7848126A-032D-8347-8D10-7D20A30F2A62}" type="presParOf" srcId="{1CB30175-A739-2749-AA12-588C2F546B10}" destId="{9CE57C81-C088-994E-962E-D5DB429D69DE}" srcOrd="9"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32640A3-7821-7F44-92F1-B170A488F5D8}" type="doc">
      <dgm:prSet loTypeId="urn:microsoft.com/office/officeart/2009/3/layout/CircleRelationship" loCatId="hierarchy" qsTypeId="urn:microsoft.com/office/officeart/2005/8/quickstyle/simple1#7" qsCatId="simple" csTypeId="urn:microsoft.com/office/officeart/2005/8/colors/accent1_2#1" csCatId="accent1" phldr="1"/>
      <dgm:spPr/>
      <dgm:t>
        <a:bodyPr/>
        <a:lstStyle/>
        <a:p>
          <a:endParaRPr lang="zh-CN" altLang="en-US"/>
        </a:p>
      </dgm:t>
    </dgm:pt>
    <dgm:pt modelId="{B1240A05-9896-E04E-B040-F77628403748}">
      <dgm:prSet phldrT="[文本]" custT="1"/>
      <dgm:spPr>
        <a:solidFill>
          <a:schemeClr val="accent5">
            <a:lumMod val="75000"/>
          </a:schemeClr>
        </a:solidFill>
      </dgm:spPr>
      <dgm:t>
        <a:bodyPr/>
        <a:lstStyle/>
        <a:p>
          <a:r>
            <a:rPr lang="zh-CN" altLang="en-US" sz="2400" dirty="0">
              <a:latin typeface="微软雅黑" panose="020B0503020204020204" pitchFamily="34" charset="-122"/>
              <a:ea typeface="微软雅黑" panose="020B0503020204020204" pitchFamily="34" charset="-122"/>
            </a:rPr>
            <a:t>信息</a:t>
          </a:r>
          <a:br>
            <a:rPr lang="en-US" altLang="zh-CN" sz="2400" dirty="0">
              <a:latin typeface="微软雅黑" panose="020B0503020204020204" pitchFamily="34" charset="-122"/>
              <a:ea typeface="微软雅黑" panose="020B0503020204020204" pitchFamily="34" charset="-122"/>
            </a:rPr>
          </a:br>
          <a:r>
            <a:rPr lang="zh-CN" altLang="en-US" sz="2400" dirty="0">
              <a:latin typeface="微软雅黑" panose="020B0503020204020204" pitchFamily="34" charset="-122"/>
              <a:ea typeface="微软雅黑" panose="020B0503020204020204" pitchFamily="34" charset="-122"/>
            </a:rPr>
            <a:t>技术</a:t>
          </a:r>
        </a:p>
      </dgm:t>
    </dgm:pt>
    <dgm:pt modelId="{36FCE652-FED2-2144-80A9-160E0280AC09}" type="parTrans" cxnId="{3BF4836F-B20F-8E4A-9BC7-EC55E0AFFC87}">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4D14853A-3F25-1542-ABEC-6E8463C0671A}" type="sibTrans" cxnId="{3BF4836F-B20F-8E4A-9BC7-EC55E0AFFC87}">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7522DC8E-2623-7740-982F-D7CD1441A9AD}">
      <dgm:prSet phldrT="[文本]" custT="1"/>
      <dgm:spPr>
        <a:solidFill>
          <a:srgbClr val="C00000"/>
        </a:solidFill>
      </dgm:spPr>
      <dgm:t>
        <a:bodyPr/>
        <a:lstStyle/>
        <a:p>
          <a:r>
            <a:rPr lang="zh-CN" altLang="en-US" sz="3200" dirty="0">
              <a:latin typeface="微软雅黑" panose="020B0503020204020204" pitchFamily="34" charset="-122"/>
              <a:ea typeface="微软雅黑" panose="020B0503020204020204" pitchFamily="34" charset="-122"/>
            </a:rPr>
            <a:t>让看不见的人听到</a:t>
          </a:r>
        </a:p>
      </dgm:t>
    </dgm:pt>
    <dgm:pt modelId="{3795371E-30C0-D543-B663-850096DBDDD9}" type="parTrans" cxnId="{31944442-5731-2C41-A034-A7F739B4C660}">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B3AB75A8-2396-1A4A-97D9-F09931721FA9}" type="sibTrans" cxnId="{31944442-5731-2C41-A034-A7F739B4C660}">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4CEDFD61-A2CC-5949-9C8C-46379D1BDF68}">
      <dgm:prSet phldrT="[文本]" custT="1"/>
      <dgm:spPr>
        <a:solidFill>
          <a:schemeClr val="accent4">
            <a:lumMod val="75000"/>
          </a:schemeClr>
        </a:solidFill>
      </dgm:spPr>
      <dgm:t>
        <a:bodyPr/>
        <a:lstStyle/>
        <a:p>
          <a:r>
            <a:rPr lang="zh-CN" altLang="en-US" sz="3200" dirty="0">
              <a:latin typeface="微软雅黑" panose="020B0503020204020204" pitchFamily="34" charset="-122"/>
              <a:ea typeface="微软雅黑" panose="020B0503020204020204" pitchFamily="34" charset="-122"/>
            </a:rPr>
            <a:t>让听不见的人看到</a:t>
          </a:r>
        </a:p>
      </dgm:t>
    </dgm:pt>
    <dgm:pt modelId="{AA6D9AA5-0134-3F49-B092-97734A5300E5}" type="parTrans" cxnId="{B77DC408-8724-ED44-9D99-06B8AA7D0D2A}">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401E5590-C43B-9549-8793-B9BA047080A7}" type="sibTrans" cxnId="{B77DC408-8724-ED44-9D99-06B8AA7D0D2A}">
      <dgm:prSet/>
      <dgm:spPr/>
      <dgm:t>
        <a:bodyPr/>
        <a:lstStyle/>
        <a:p>
          <a:endParaRPr lang="zh-CN" altLang="en-US" sz="1200">
            <a:latin typeface="微软雅黑" panose="020B0503020204020204" pitchFamily="34" charset="-122"/>
            <a:ea typeface="微软雅黑" panose="020B0503020204020204" pitchFamily="34" charset="-122"/>
          </a:endParaRPr>
        </a:p>
      </dgm:t>
    </dgm:pt>
    <dgm:pt modelId="{F18CDC9F-5C77-5742-BBF8-47C101DA73E9}" type="pres">
      <dgm:prSet presAssocID="{432640A3-7821-7F44-92F1-B170A488F5D8}" presName="Name0" presStyleCnt="0">
        <dgm:presLayoutVars>
          <dgm:chMax val="1"/>
          <dgm:chPref val="1"/>
        </dgm:presLayoutVars>
      </dgm:prSet>
      <dgm:spPr/>
    </dgm:pt>
    <dgm:pt modelId="{54A27D4D-68A8-7740-B1AD-92772190858E}" type="pres">
      <dgm:prSet presAssocID="{B1240A05-9896-E04E-B040-F77628403748}" presName="Parent" presStyleLbl="node0" presStyleIdx="0" presStyleCnt="1" custScaleX="48947" custScaleY="48947" custLinFactNeighborX="7016" custLinFactNeighborY="8267">
        <dgm:presLayoutVars>
          <dgm:chMax val="5"/>
          <dgm:chPref val="5"/>
        </dgm:presLayoutVars>
      </dgm:prSet>
      <dgm:spPr/>
    </dgm:pt>
    <dgm:pt modelId="{6B345147-74E3-6F46-B4C4-28C31A4EF00C}" type="pres">
      <dgm:prSet presAssocID="{B1240A05-9896-E04E-B040-F77628403748}" presName="Accent1" presStyleLbl="node1" presStyleIdx="0" presStyleCnt="13"/>
      <dgm:spPr>
        <a:solidFill>
          <a:schemeClr val="accent4">
            <a:lumMod val="75000"/>
          </a:schemeClr>
        </a:solidFill>
      </dgm:spPr>
    </dgm:pt>
    <dgm:pt modelId="{CC6B4D39-192E-F943-89E0-B224E1324518}" type="pres">
      <dgm:prSet presAssocID="{B1240A05-9896-E04E-B040-F77628403748}" presName="Accent2" presStyleLbl="node1" presStyleIdx="1" presStyleCnt="13"/>
      <dgm:spPr>
        <a:solidFill>
          <a:srgbClr val="C00000"/>
        </a:solidFill>
      </dgm:spPr>
    </dgm:pt>
    <dgm:pt modelId="{67F5786B-6BDF-5F41-8AC9-9737BED2B1F6}" type="pres">
      <dgm:prSet presAssocID="{B1240A05-9896-E04E-B040-F77628403748}" presName="Accent3" presStyleLbl="node1" presStyleIdx="2" presStyleCnt="13"/>
      <dgm:spPr/>
    </dgm:pt>
    <dgm:pt modelId="{525D528D-A4CE-7F43-A9A6-FE04A97464F6}" type="pres">
      <dgm:prSet presAssocID="{B1240A05-9896-E04E-B040-F77628403748}" presName="Accent4" presStyleLbl="node1" presStyleIdx="3" presStyleCnt="13" custLinFactY="-38201" custLinFactNeighborX="18026" custLinFactNeighborY="-100000"/>
      <dgm:spPr>
        <a:solidFill>
          <a:schemeClr val="accent5">
            <a:lumMod val="75000"/>
          </a:schemeClr>
        </a:solidFill>
      </dgm:spPr>
    </dgm:pt>
    <dgm:pt modelId="{DF4BBD66-26A2-D040-9A0D-30C5BE6CE237}" type="pres">
      <dgm:prSet presAssocID="{B1240A05-9896-E04E-B040-F77628403748}" presName="Accent5" presStyleLbl="node1" presStyleIdx="4" presStyleCnt="13"/>
      <dgm:spPr>
        <a:solidFill>
          <a:srgbClr val="C00000"/>
        </a:solidFill>
      </dgm:spPr>
    </dgm:pt>
    <dgm:pt modelId="{ECD327B5-5D6D-1748-B22C-59C99550FF93}" type="pres">
      <dgm:prSet presAssocID="{B1240A05-9896-E04E-B040-F77628403748}" presName="Accent6" presStyleLbl="node1" presStyleIdx="5" presStyleCnt="13"/>
      <dgm:spPr/>
    </dgm:pt>
    <dgm:pt modelId="{83C201EF-AFF6-7B4B-86E5-7E1F0B77309E}" type="pres">
      <dgm:prSet presAssocID="{7522DC8E-2623-7740-982F-D7CD1441A9AD}" presName="Child1" presStyleLbl="node1" presStyleIdx="6" presStyleCnt="13" custScaleX="197477" custScaleY="197477" custLinFactNeighborX="21368" custLinFactNeighborY="-1644">
        <dgm:presLayoutVars>
          <dgm:chMax val="0"/>
          <dgm:chPref val="0"/>
        </dgm:presLayoutVars>
      </dgm:prSet>
      <dgm:spPr/>
    </dgm:pt>
    <dgm:pt modelId="{978FF331-C865-1348-81F1-0F6485D1CABA}" type="pres">
      <dgm:prSet presAssocID="{7522DC8E-2623-7740-982F-D7CD1441A9AD}" presName="Accent7" presStyleCnt="0"/>
      <dgm:spPr/>
    </dgm:pt>
    <dgm:pt modelId="{078A7C4D-D625-8847-BDDD-DA775EC51ADF}" type="pres">
      <dgm:prSet presAssocID="{7522DC8E-2623-7740-982F-D7CD1441A9AD}" presName="AccentHold1" presStyleLbl="node1" presStyleIdx="7" presStyleCnt="13"/>
      <dgm:spPr>
        <a:solidFill>
          <a:schemeClr val="accent5">
            <a:lumMod val="75000"/>
          </a:schemeClr>
        </a:solidFill>
      </dgm:spPr>
    </dgm:pt>
    <dgm:pt modelId="{3090EC0B-5DBD-CD40-AA41-DA0171FE09E7}" type="pres">
      <dgm:prSet presAssocID="{7522DC8E-2623-7740-982F-D7CD1441A9AD}" presName="Accent8" presStyleCnt="0"/>
      <dgm:spPr/>
    </dgm:pt>
    <dgm:pt modelId="{6C71AE7E-803D-9842-97E0-D37203D44CBE}" type="pres">
      <dgm:prSet presAssocID="{7522DC8E-2623-7740-982F-D7CD1441A9AD}" presName="AccentHold2" presStyleLbl="node1" presStyleIdx="8" presStyleCnt="13" custLinFactNeighborX="29915" custLinFactNeighborY="37322"/>
      <dgm:spPr>
        <a:solidFill>
          <a:srgbClr val="C00000"/>
        </a:solidFill>
      </dgm:spPr>
    </dgm:pt>
    <dgm:pt modelId="{764F2552-8080-A441-9EE4-9CEBFC82B3A3}" type="pres">
      <dgm:prSet presAssocID="{4CEDFD61-A2CC-5949-9C8C-46379D1BDF68}" presName="Child2" presStyleLbl="node1" presStyleIdx="9" presStyleCnt="13" custScaleX="232392" custScaleY="232392" custLinFactNeighborX="-22151" custLinFactNeighborY="18277">
        <dgm:presLayoutVars>
          <dgm:chMax val="0"/>
          <dgm:chPref val="0"/>
        </dgm:presLayoutVars>
      </dgm:prSet>
      <dgm:spPr/>
    </dgm:pt>
    <dgm:pt modelId="{C8BB0133-E7BA-1C45-9DB7-BAC9BB9FC477}" type="pres">
      <dgm:prSet presAssocID="{4CEDFD61-A2CC-5949-9C8C-46379D1BDF68}" presName="Accent9" presStyleCnt="0"/>
      <dgm:spPr/>
    </dgm:pt>
    <dgm:pt modelId="{E65D97EC-E36D-E340-9DA5-91FAF1740C58}" type="pres">
      <dgm:prSet presAssocID="{4CEDFD61-A2CC-5949-9C8C-46379D1BDF68}" presName="AccentHold1" presStyleLbl="node1" presStyleIdx="10" presStyleCnt="13" custLinFactY="130482" custLinFactNeighborX="-39056" custLinFactNeighborY="200000"/>
      <dgm:spPr>
        <a:solidFill>
          <a:schemeClr val="accent4">
            <a:lumMod val="75000"/>
          </a:schemeClr>
        </a:solidFill>
      </dgm:spPr>
    </dgm:pt>
    <dgm:pt modelId="{C9A6A64E-F08A-594A-B3A2-C8F65F8EB4BF}" type="pres">
      <dgm:prSet presAssocID="{4CEDFD61-A2CC-5949-9C8C-46379D1BDF68}" presName="Accent10" presStyleCnt="0"/>
      <dgm:spPr/>
    </dgm:pt>
    <dgm:pt modelId="{E32578C9-4B3F-0F43-89AA-90057BEF71A2}" type="pres">
      <dgm:prSet presAssocID="{4CEDFD61-A2CC-5949-9C8C-46379D1BDF68}" presName="AccentHold2" presStyleLbl="node1" presStyleIdx="11" presStyleCnt="13" custLinFactNeighborX="8298" custLinFactNeighborY="-70468"/>
      <dgm:spPr>
        <a:solidFill>
          <a:srgbClr val="C00000"/>
        </a:solidFill>
      </dgm:spPr>
    </dgm:pt>
    <dgm:pt modelId="{E1CBC6A0-8DDA-6347-9955-B12082D01752}" type="pres">
      <dgm:prSet presAssocID="{4CEDFD61-A2CC-5949-9C8C-46379D1BDF68}" presName="Accent11" presStyleCnt="0"/>
      <dgm:spPr/>
    </dgm:pt>
    <dgm:pt modelId="{27CB436A-AF01-A640-8CA7-DB46228AAD10}" type="pres">
      <dgm:prSet presAssocID="{4CEDFD61-A2CC-5949-9C8C-46379D1BDF68}" presName="AccentHold3" presStyleLbl="node1" presStyleIdx="12" presStyleCnt="13"/>
      <dgm:spPr>
        <a:solidFill>
          <a:schemeClr val="accent4">
            <a:lumMod val="75000"/>
          </a:schemeClr>
        </a:solidFill>
      </dgm:spPr>
    </dgm:pt>
  </dgm:ptLst>
  <dgm:cxnLst>
    <dgm:cxn modelId="{B77DC408-8724-ED44-9D99-06B8AA7D0D2A}" srcId="{B1240A05-9896-E04E-B040-F77628403748}" destId="{4CEDFD61-A2CC-5949-9C8C-46379D1BDF68}" srcOrd="1" destOrd="0" parTransId="{AA6D9AA5-0134-3F49-B092-97734A5300E5}" sibTransId="{401E5590-C43B-9549-8793-B9BA047080A7}"/>
    <dgm:cxn modelId="{31944442-5731-2C41-A034-A7F739B4C660}" srcId="{B1240A05-9896-E04E-B040-F77628403748}" destId="{7522DC8E-2623-7740-982F-D7CD1441A9AD}" srcOrd="0" destOrd="0" parTransId="{3795371E-30C0-D543-B663-850096DBDDD9}" sibTransId="{B3AB75A8-2396-1A4A-97D9-F09931721FA9}"/>
    <dgm:cxn modelId="{CB0F3746-48C5-5D4C-9334-56DE1C9F8712}" type="presOf" srcId="{432640A3-7821-7F44-92F1-B170A488F5D8}" destId="{F18CDC9F-5C77-5742-BBF8-47C101DA73E9}" srcOrd="0" destOrd="0" presId="urn:microsoft.com/office/officeart/2009/3/layout/CircleRelationship"/>
    <dgm:cxn modelId="{FBE0CB6A-5542-E648-BFD7-6E25F5B5B6C1}" type="presOf" srcId="{B1240A05-9896-E04E-B040-F77628403748}" destId="{54A27D4D-68A8-7740-B1AD-92772190858E}" srcOrd="0" destOrd="0" presId="urn:microsoft.com/office/officeart/2009/3/layout/CircleRelationship"/>
    <dgm:cxn modelId="{3BF4836F-B20F-8E4A-9BC7-EC55E0AFFC87}" srcId="{432640A3-7821-7F44-92F1-B170A488F5D8}" destId="{B1240A05-9896-E04E-B040-F77628403748}" srcOrd="0" destOrd="0" parTransId="{36FCE652-FED2-2144-80A9-160E0280AC09}" sibTransId="{4D14853A-3F25-1542-ABEC-6E8463C0671A}"/>
    <dgm:cxn modelId="{155DAB73-9F81-2B42-BCE3-9D9A5D6D56E8}" type="presOf" srcId="{4CEDFD61-A2CC-5949-9C8C-46379D1BDF68}" destId="{764F2552-8080-A441-9EE4-9CEBFC82B3A3}" srcOrd="0" destOrd="0" presId="urn:microsoft.com/office/officeart/2009/3/layout/CircleRelationship"/>
    <dgm:cxn modelId="{884CF2CF-471E-0B4D-B08C-17C17F9BF786}" type="presOf" srcId="{7522DC8E-2623-7740-982F-D7CD1441A9AD}" destId="{83C201EF-AFF6-7B4B-86E5-7E1F0B77309E}" srcOrd="0" destOrd="0" presId="urn:microsoft.com/office/officeart/2009/3/layout/CircleRelationship"/>
    <dgm:cxn modelId="{CB1A25B0-E1AD-F14B-A3EE-163A059F71FD}" type="presParOf" srcId="{F18CDC9F-5C77-5742-BBF8-47C101DA73E9}" destId="{54A27D4D-68A8-7740-B1AD-92772190858E}" srcOrd="0" destOrd="0" presId="urn:microsoft.com/office/officeart/2009/3/layout/CircleRelationship"/>
    <dgm:cxn modelId="{39FEC129-A9C6-A34A-8A0A-F781EA7D4DCF}" type="presParOf" srcId="{F18CDC9F-5C77-5742-BBF8-47C101DA73E9}" destId="{6B345147-74E3-6F46-B4C4-28C31A4EF00C}" srcOrd="1" destOrd="0" presId="urn:microsoft.com/office/officeart/2009/3/layout/CircleRelationship"/>
    <dgm:cxn modelId="{5CF2F892-880A-1A4C-9356-64558F67736B}" type="presParOf" srcId="{F18CDC9F-5C77-5742-BBF8-47C101DA73E9}" destId="{CC6B4D39-192E-F943-89E0-B224E1324518}" srcOrd="2" destOrd="0" presId="urn:microsoft.com/office/officeart/2009/3/layout/CircleRelationship"/>
    <dgm:cxn modelId="{CCBE7AEF-F73C-8641-8F41-AAF421ED8243}" type="presParOf" srcId="{F18CDC9F-5C77-5742-BBF8-47C101DA73E9}" destId="{67F5786B-6BDF-5F41-8AC9-9737BED2B1F6}" srcOrd="3" destOrd="0" presId="urn:microsoft.com/office/officeart/2009/3/layout/CircleRelationship"/>
    <dgm:cxn modelId="{5C4779B8-15EC-204F-BF48-74F85B9C6593}" type="presParOf" srcId="{F18CDC9F-5C77-5742-BBF8-47C101DA73E9}" destId="{525D528D-A4CE-7F43-A9A6-FE04A97464F6}" srcOrd="4" destOrd="0" presId="urn:microsoft.com/office/officeart/2009/3/layout/CircleRelationship"/>
    <dgm:cxn modelId="{9667F086-FD60-764F-A5B7-3169AECE8DD6}" type="presParOf" srcId="{F18CDC9F-5C77-5742-BBF8-47C101DA73E9}" destId="{DF4BBD66-26A2-D040-9A0D-30C5BE6CE237}" srcOrd="5" destOrd="0" presId="urn:microsoft.com/office/officeart/2009/3/layout/CircleRelationship"/>
    <dgm:cxn modelId="{AF5DBB1A-6052-224F-934C-4A53E9B2994D}" type="presParOf" srcId="{F18CDC9F-5C77-5742-BBF8-47C101DA73E9}" destId="{ECD327B5-5D6D-1748-B22C-59C99550FF93}" srcOrd="6" destOrd="0" presId="urn:microsoft.com/office/officeart/2009/3/layout/CircleRelationship"/>
    <dgm:cxn modelId="{214A7988-D5AA-1B42-B4DE-D5727DC99865}" type="presParOf" srcId="{F18CDC9F-5C77-5742-BBF8-47C101DA73E9}" destId="{83C201EF-AFF6-7B4B-86E5-7E1F0B77309E}" srcOrd="7" destOrd="0" presId="urn:microsoft.com/office/officeart/2009/3/layout/CircleRelationship"/>
    <dgm:cxn modelId="{46048A2B-9223-4340-8F76-138351F0B86B}" type="presParOf" srcId="{F18CDC9F-5C77-5742-BBF8-47C101DA73E9}" destId="{978FF331-C865-1348-81F1-0F6485D1CABA}" srcOrd="8" destOrd="0" presId="urn:microsoft.com/office/officeart/2009/3/layout/CircleRelationship"/>
    <dgm:cxn modelId="{DBCDAD0E-0109-A04C-A77D-40BD6FD289F4}" type="presParOf" srcId="{978FF331-C865-1348-81F1-0F6485D1CABA}" destId="{078A7C4D-D625-8847-BDDD-DA775EC51ADF}" srcOrd="0" destOrd="0" presId="urn:microsoft.com/office/officeart/2009/3/layout/CircleRelationship"/>
    <dgm:cxn modelId="{2D526F10-DDAC-8046-8B67-EA983E645A18}" type="presParOf" srcId="{F18CDC9F-5C77-5742-BBF8-47C101DA73E9}" destId="{3090EC0B-5DBD-CD40-AA41-DA0171FE09E7}" srcOrd="9" destOrd="0" presId="urn:microsoft.com/office/officeart/2009/3/layout/CircleRelationship"/>
    <dgm:cxn modelId="{A7A6699E-30AF-0E48-AD41-B4B2ECB8153D}" type="presParOf" srcId="{3090EC0B-5DBD-CD40-AA41-DA0171FE09E7}" destId="{6C71AE7E-803D-9842-97E0-D37203D44CBE}" srcOrd="0" destOrd="0" presId="urn:microsoft.com/office/officeart/2009/3/layout/CircleRelationship"/>
    <dgm:cxn modelId="{44A61BF1-3267-464D-9A90-0059292A1722}" type="presParOf" srcId="{F18CDC9F-5C77-5742-BBF8-47C101DA73E9}" destId="{764F2552-8080-A441-9EE4-9CEBFC82B3A3}" srcOrd="10" destOrd="0" presId="urn:microsoft.com/office/officeart/2009/3/layout/CircleRelationship"/>
    <dgm:cxn modelId="{45A71559-27B1-B74A-9D23-92EF5B24FEF4}" type="presParOf" srcId="{F18CDC9F-5C77-5742-BBF8-47C101DA73E9}" destId="{C8BB0133-E7BA-1C45-9DB7-BAC9BB9FC477}" srcOrd="11" destOrd="0" presId="urn:microsoft.com/office/officeart/2009/3/layout/CircleRelationship"/>
    <dgm:cxn modelId="{E60DDE2F-5B65-8947-8536-E4E7386F150F}" type="presParOf" srcId="{C8BB0133-E7BA-1C45-9DB7-BAC9BB9FC477}" destId="{E65D97EC-E36D-E340-9DA5-91FAF1740C58}" srcOrd="0" destOrd="0" presId="urn:microsoft.com/office/officeart/2009/3/layout/CircleRelationship"/>
    <dgm:cxn modelId="{CC29AC59-3ED9-2843-BE31-6741D2A953C3}" type="presParOf" srcId="{F18CDC9F-5C77-5742-BBF8-47C101DA73E9}" destId="{C9A6A64E-F08A-594A-B3A2-C8F65F8EB4BF}" srcOrd="12" destOrd="0" presId="urn:microsoft.com/office/officeart/2009/3/layout/CircleRelationship"/>
    <dgm:cxn modelId="{AAFC38C0-8FFD-B548-A17B-B97666FF3BDD}" type="presParOf" srcId="{C9A6A64E-F08A-594A-B3A2-C8F65F8EB4BF}" destId="{E32578C9-4B3F-0F43-89AA-90057BEF71A2}" srcOrd="0" destOrd="0" presId="urn:microsoft.com/office/officeart/2009/3/layout/CircleRelationship"/>
    <dgm:cxn modelId="{F04F78B1-AE67-3A43-8FAC-DB7D1C4F6E67}" type="presParOf" srcId="{F18CDC9F-5C77-5742-BBF8-47C101DA73E9}" destId="{E1CBC6A0-8DDA-6347-9955-B12082D01752}" srcOrd="13" destOrd="0" presId="urn:microsoft.com/office/officeart/2009/3/layout/CircleRelationship"/>
    <dgm:cxn modelId="{3B5A5E5E-ADEF-5F40-AF20-EC8BC33EADAC}" type="presParOf" srcId="{E1CBC6A0-8DDA-6347-9955-B12082D01752}" destId="{27CB436A-AF01-A640-8CA7-DB46228AAD10}" srcOrd="0" destOrd="0" presId="urn:microsoft.com/office/officeart/2009/3/layout/CircleRelationshi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42DC51-EE43-479C-A33E-8B9D8AD141AB}">
      <dsp:nvSpPr>
        <dsp:cNvPr id="0" name=""/>
        <dsp:cNvSpPr/>
      </dsp:nvSpPr>
      <dsp:spPr>
        <a:xfrm>
          <a:off x="-4594335" y="-704407"/>
          <a:ext cx="5472816" cy="5472816"/>
        </a:xfrm>
        <a:prstGeom prst="blockArc">
          <a:avLst>
            <a:gd name="adj1" fmla="val 18900000"/>
            <a:gd name="adj2" fmla="val 2700000"/>
            <a:gd name="adj3" fmla="val 395"/>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94E97B-5A1E-4848-820E-CC786E58CF74}">
      <dsp:nvSpPr>
        <dsp:cNvPr id="0" name=""/>
        <dsp:cNvSpPr/>
      </dsp:nvSpPr>
      <dsp:spPr>
        <a:xfrm>
          <a:off x="439724" y="253918"/>
          <a:ext cx="5656275" cy="508162"/>
        </a:xfrm>
        <a:prstGeom prst="rect">
          <a:avLst/>
        </a:prstGeom>
        <a:solidFill>
          <a:srgbClr val="606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latin typeface="Microsoft YaHei" panose="020B0503020204020204" pitchFamily="34" charset="-122"/>
              <a:ea typeface="Microsoft YaHei" panose="020B0503020204020204" pitchFamily="34" charset="-122"/>
            </a:rPr>
            <a:t>背景与挑战</a:t>
          </a:r>
        </a:p>
      </dsp:txBody>
      <dsp:txXfrm>
        <a:off x="439724" y="253918"/>
        <a:ext cx="5656275" cy="508162"/>
      </dsp:txXfrm>
    </dsp:sp>
    <dsp:sp modelId="{8DEC8182-9459-004A-9938-1FE424B1AA37}">
      <dsp:nvSpPr>
        <dsp:cNvPr id="0" name=""/>
        <dsp:cNvSpPr/>
      </dsp:nvSpPr>
      <dsp:spPr>
        <a:xfrm>
          <a:off x="66936" y="190398"/>
          <a:ext cx="635203" cy="635203"/>
        </a:xfrm>
        <a:prstGeom prst="ellipse">
          <a:avLst/>
        </a:prstGeom>
        <a:solidFill>
          <a:schemeClr val="lt1">
            <a:hueOff val="0"/>
            <a:satOff val="0"/>
            <a:lumOff val="0"/>
            <a:alphaOff val="0"/>
          </a:schemeClr>
        </a:solidFill>
        <a:ln w="28575" cap="flat" cmpd="sng" algn="ctr">
          <a:solidFill>
            <a:srgbClr val="606060"/>
          </a:solidFill>
          <a:prstDash val="solid"/>
          <a:miter lim="800000"/>
        </a:ln>
        <a:effectLst/>
      </dsp:spPr>
      <dsp:style>
        <a:lnRef idx="2">
          <a:scrgbClr r="0" g="0" b="0"/>
        </a:lnRef>
        <a:fillRef idx="1">
          <a:scrgbClr r="0" g="0" b="0"/>
        </a:fillRef>
        <a:effectRef idx="0">
          <a:scrgbClr r="0" g="0" b="0"/>
        </a:effectRef>
        <a:fontRef idx="minor"/>
      </dsp:style>
    </dsp:sp>
    <dsp:sp modelId="{BE3A0C39-119F-3B41-A0E7-D2C2D51FFC0C}">
      <dsp:nvSpPr>
        <dsp:cNvPr id="0" name=""/>
        <dsp:cNvSpPr/>
      </dsp:nvSpPr>
      <dsp:spPr>
        <a:xfrm>
          <a:off x="803859" y="1015918"/>
          <a:ext cx="5292140" cy="508162"/>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latin typeface="Microsoft YaHei" panose="020B0503020204020204" pitchFamily="34" charset="-122"/>
              <a:ea typeface="Microsoft YaHei" panose="020B0503020204020204" pitchFamily="34" charset="-122"/>
            </a:rPr>
            <a:t>我国信息无障碍发展的概况</a:t>
          </a:r>
        </a:p>
      </dsp:txBody>
      <dsp:txXfrm>
        <a:off x="803859" y="1015918"/>
        <a:ext cx="5292140" cy="508162"/>
      </dsp:txXfrm>
    </dsp:sp>
    <dsp:sp modelId="{84F0FA67-F07E-40DF-B97F-55099901803D}">
      <dsp:nvSpPr>
        <dsp:cNvPr id="0" name=""/>
        <dsp:cNvSpPr/>
      </dsp:nvSpPr>
      <dsp:spPr>
        <a:xfrm>
          <a:off x="431071" y="952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AD0E84D0-ED84-344B-8F00-4A5DB4B05EDF}">
      <dsp:nvSpPr>
        <dsp:cNvPr id="0" name=""/>
        <dsp:cNvSpPr/>
      </dsp:nvSpPr>
      <dsp:spPr>
        <a:xfrm>
          <a:off x="915619" y="1777918"/>
          <a:ext cx="5180380" cy="508162"/>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latin typeface="Microsoft YaHei" panose="020B0503020204020204" pitchFamily="34" charset="-122"/>
              <a:ea typeface="Microsoft YaHei" panose="020B0503020204020204" pitchFamily="34" charset="-122"/>
            </a:rPr>
            <a:t>国内外法律与标准的基本情况</a:t>
          </a:r>
        </a:p>
      </dsp:txBody>
      <dsp:txXfrm>
        <a:off x="915619" y="1777918"/>
        <a:ext cx="5180380" cy="508162"/>
      </dsp:txXfrm>
    </dsp:sp>
    <dsp:sp modelId="{ECE4669B-30DE-4F40-8775-3F501F91E158}">
      <dsp:nvSpPr>
        <dsp:cNvPr id="0" name=""/>
        <dsp:cNvSpPr/>
      </dsp:nvSpPr>
      <dsp:spPr>
        <a:xfrm>
          <a:off x="542831" y="1714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23A7BD5C-6D6A-EB4E-9494-B6D849139DD3}">
      <dsp:nvSpPr>
        <dsp:cNvPr id="0" name=""/>
        <dsp:cNvSpPr/>
      </dsp:nvSpPr>
      <dsp:spPr>
        <a:xfrm>
          <a:off x="803859" y="2539918"/>
          <a:ext cx="5292140" cy="508162"/>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latin typeface="Microsoft YaHei" panose="020B0503020204020204" pitchFamily="34" charset="-122"/>
              <a:ea typeface="Microsoft YaHei" panose="020B0503020204020204" pitchFamily="34" charset="-122"/>
            </a:rPr>
            <a:t>无障碍合规性的测试</a:t>
          </a:r>
        </a:p>
      </dsp:txBody>
      <dsp:txXfrm>
        <a:off x="803859" y="2539918"/>
        <a:ext cx="5292140" cy="508162"/>
      </dsp:txXfrm>
    </dsp:sp>
    <dsp:sp modelId="{D5AEB5B2-7FFE-4256-8FBE-FD0DD992F57F}">
      <dsp:nvSpPr>
        <dsp:cNvPr id="0" name=""/>
        <dsp:cNvSpPr/>
      </dsp:nvSpPr>
      <dsp:spPr>
        <a:xfrm>
          <a:off x="431071" y="2476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C8F21887-4F95-D54B-9960-B5DC5D76D2FA}">
      <dsp:nvSpPr>
        <dsp:cNvPr id="0" name=""/>
        <dsp:cNvSpPr/>
      </dsp:nvSpPr>
      <dsp:spPr>
        <a:xfrm>
          <a:off x="439724" y="3301918"/>
          <a:ext cx="5656275" cy="508162"/>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latin typeface="Microsoft YaHei" panose="020B0503020204020204" pitchFamily="34" charset="-122"/>
              <a:ea typeface="Microsoft YaHei" panose="020B0503020204020204" pitchFamily="34" charset="-122"/>
            </a:rPr>
            <a:t>信息无障碍的理论技术研究</a:t>
          </a:r>
        </a:p>
      </dsp:txBody>
      <dsp:txXfrm>
        <a:off x="439724" y="3301918"/>
        <a:ext cx="5656275" cy="508162"/>
      </dsp:txXfrm>
    </dsp:sp>
    <dsp:sp modelId="{E133764A-B8DF-4247-BB9B-B434701879E5}">
      <dsp:nvSpPr>
        <dsp:cNvPr id="0" name=""/>
        <dsp:cNvSpPr/>
      </dsp:nvSpPr>
      <dsp:spPr>
        <a:xfrm>
          <a:off x="66936" y="3238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35C819-6719-4879-A278-8892CA0F7EA2}">
      <dsp:nvSpPr>
        <dsp:cNvPr id="0" name=""/>
        <dsp:cNvSpPr/>
      </dsp:nvSpPr>
      <dsp:spPr>
        <a:xfrm>
          <a:off x="6749" y="-106609"/>
          <a:ext cx="2439904" cy="924858"/>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altLang="zh-CN" sz="3200" b="1" kern="1200" dirty="0">
              <a:latin typeface="微软雅黑" panose="020B0503020204020204" pitchFamily="34" charset="-122"/>
              <a:ea typeface="微软雅黑" panose="020B0503020204020204" pitchFamily="34" charset="-122"/>
            </a:rPr>
            <a:t>10.32</a:t>
          </a:r>
          <a:r>
            <a:rPr lang="zh-CN" altLang="en-US" sz="3200" b="1" kern="1200" dirty="0">
              <a:latin typeface="微软雅黑" panose="020B0503020204020204" pitchFamily="34" charset="-122"/>
              <a:ea typeface="微软雅黑" panose="020B0503020204020204" pitchFamily="34" charset="-122"/>
            </a:rPr>
            <a:t>亿</a:t>
          </a:r>
        </a:p>
      </dsp:txBody>
      <dsp:txXfrm>
        <a:off x="6749" y="-106609"/>
        <a:ext cx="2439904" cy="924858"/>
      </dsp:txXfrm>
    </dsp:sp>
    <dsp:sp modelId="{C4525B14-D67F-4A7B-951E-281B0E5DC4C3}">
      <dsp:nvSpPr>
        <dsp:cNvPr id="0" name=""/>
        <dsp:cNvSpPr/>
      </dsp:nvSpPr>
      <dsp:spPr>
        <a:xfrm>
          <a:off x="6749" y="818249"/>
          <a:ext cx="2439904" cy="131759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zh-CN" altLang="en-US" sz="1800" b="1" i="0" kern="1200" dirty="0">
              <a:latin typeface="微软雅黑" panose="020B0503020204020204" pitchFamily="34" charset="-122"/>
              <a:ea typeface="微软雅黑" panose="020B0503020204020204" pitchFamily="34" charset="-122"/>
            </a:rPr>
            <a:t>我国网民规模达</a:t>
          </a:r>
          <a:r>
            <a:rPr lang="en-US" altLang="zh-CN" sz="1800" b="1" i="0" kern="1200" dirty="0">
              <a:latin typeface="微软雅黑" panose="020B0503020204020204" pitchFamily="34" charset="-122"/>
              <a:ea typeface="微软雅黑" panose="020B0503020204020204" pitchFamily="34" charset="-122"/>
            </a:rPr>
            <a:t>10.32</a:t>
          </a:r>
          <a:r>
            <a:rPr lang="zh-CN" altLang="en-US" sz="1800" b="1" i="0" kern="1200" dirty="0">
              <a:latin typeface="微软雅黑" panose="020B0503020204020204" pitchFamily="34" charset="-122"/>
              <a:ea typeface="微软雅黑" panose="020B0503020204020204" pitchFamily="34" charset="-122"/>
            </a:rPr>
            <a:t>亿，互联网普及率达</a:t>
          </a:r>
          <a:r>
            <a:rPr lang="en-US" altLang="zh-CN" sz="1800" b="1" i="0" kern="1200" dirty="0">
              <a:latin typeface="微软雅黑" panose="020B0503020204020204" pitchFamily="34" charset="-122"/>
              <a:ea typeface="微软雅黑" panose="020B0503020204020204" pitchFamily="34" charset="-122"/>
            </a:rPr>
            <a:t>73.0%</a:t>
          </a:r>
          <a:endParaRPr lang="zh-CN" altLang="en-US" sz="1800" b="1" kern="1200" dirty="0">
            <a:latin typeface="微软雅黑" panose="020B0503020204020204" pitchFamily="34" charset="-122"/>
            <a:ea typeface="微软雅黑" panose="020B0503020204020204" pitchFamily="34" charset="-122"/>
          </a:endParaRPr>
        </a:p>
      </dsp:txBody>
      <dsp:txXfrm>
        <a:off x="6749" y="818249"/>
        <a:ext cx="2439904" cy="1317599"/>
      </dsp:txXfrm>
    </dsp:sp>
    <dsp:sp modelId="{60B8F736-8AA7-4B02-90D5-347B6D6FEB27}">
      <dsp:nvSpPr>
        <dsp:cNvPr id="0" name=""/>
        <dsp:cNvSpPr/>
      </dsp:nvSpPr>
      <dsp:spPr>
        <a:xfrm>
          <a:off x="2787907" y="-106609"/>
          <a:ext cx="2439904" cy="924858"/>
        </a:xfrm>
        <a:prstGeom prst="rect">
          <a:avLst/>
        </a:prstGeom>
        <a:solidFill>
          <a:schemeClr val="accent5">
            <a:hueOff val="-3676672"/>
            <a:satOff val="-5114"/>
            <a:lumOff val="-1961"/>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altLang="zh-CN" sz="3200" b="1" kern="1200" dirty="0">
              <a:latin typeface="微软雅黑" panose="020B0503020204020204" pitchFamily="34" charset="-122"/>
              <a:ea typeface="微软雅黑" panose="020B0503020204020204" pitchFamily="34" charset="-122"/>
            </a:rPr>
            <a:t>99.7%</a:t>
          </a:r>
          <a:endParaRPr lang="zh-CN" altLang="en-US" sz="3200" b="1" kern="1200" dirty="0">
            <a:latin typeface="微软雅黑" panose="020B0503020204020204" pitchFamily="34" charset="-122"/>
            <a:ea typeface="微软雅黑" panose="020B0503020204020204" pitchFamily="34" charset="-122"/>
          </a:endParaRPr>
        </a:p>
      </dsp:txBody>
      <dsp:txXfrm>
        <a:off x="2787907" y="-106609"/>
        <a:ext cx="2439904" cy="924858"/>
      </dsp:txXfrm>
    </dsp:sp>
    <dsp:sp modelId="{2D17865B-2A15-4C99-B2E4-06D2A9C0F7BA}">
      <dsp:nvSpPr>
        <dsp:cNvPr id="0" name=""/>
        <dsp:cNvSpPr/>
      </dsp:nvSpPr>
      <dsp:spPr>
        <a:xfrm>
          <a:off x="2787907" y="818249"/>
          <a:ext cx="2439904" cy="1317599"/>
        </a:xfrm>
        <a:prstGeom prst="rect">
          <a:avLst/>
        </a:prstGeom>
        <a:solidFill>
          <a:schemeClr val="accent5">
            <a:tint val="40000"/>
            <a:alpha val="90000"/>
            <a:hueOff val="-3695877"/>
            <a:satOff val="-6408"/>
            <a:lumOff val="-644"/>
            <a:alphaOff val="0"/>
          </a:schemeClr>
        </a:solidFill>
        <a:ln w="12700" cap="flat" cmpd="sng" algn="ctr">
          <a:solidFill>
            <a:schemeClr val="accent5">
              <a:tint val="40000"/>
              <a:alpha val="90000"/>
              <a:hueOff val="-3695877"/>
              <a:satOff val="-6408"/>
              <a:lumOff val="-64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zh-CN" altLang="en-US" sz="1800" b="1" kern="1200" dirty="0">
              <a:latin typeface="微软雅黑" panose="020B0503020204020204" pitchFamily="34" charset="-122"/>
              <a:ea typeface="微软雅黑" panose="020B0503020204020204" pitchFamily="34" charset="-122"/>
            </a:rPr>
            <a:t>网民使用手机上网的比例达</a:t>
          </a:r>
          <a:r>
            <a:rPr lang="en-US" altLang="en-US" sz="1800" b="1" kern="1200" dirty="0">
              <a:latin typeface="微软雅黑" panose="020B0503020204020204" pitchFamily="34" charset="-122"/>
              <a:ea typeface="微软雅黑" panose="020B0503020204020204" pitchFamily="34" charset="-122"/>
            </a:rPr>
            <a:t>99.7%</a:t>
          </a:r>
          <a:endParaRPr lang="zh-CN" altLang="en-US" sz="1800" b="1" kern="1200" dirty="0">
            <a:latin typeface="微软雅黑" panose="020B0503020204020204" pitchFamily="34" charset="-122"/>
            <a:ea typeface="微软雅黑" panose="020B0503020204020204" pitchFamily="34" charset="-122"/>
          </a:endParaRPr>
        </a:p>
      </dsp:txBody>
      <dsp:txXfrm>
        <a:off x="2787907" y="818249"/>
        <a:ext cx="2439904" cy="1317599"/>
      </dsp:txXfrm>
    </dsp:sp>
    <dsp:sp modelId="{4CEF290E-2BDB-42C4-8BEC-B9747E9FB0EF}">
      <dsp:nvSpPr>
        <dsp:cNvPr id="0" name=""/>
        <dsp:cNvSpPr/>
      </dsp:nvSpPr>
      <dsp:spPr>
        <a:xfrm>
          <a:off x="5569064" y="-106609"/>
          <a:ext cx="2439904" cy="924858"/>
        </a:xfrm>
        <a:prstGeom prst="rect">
          <a:avLst/>
        </a:prstGeom>
        <a:solidFill>
          <a:schemeClr val="accent5">
            <a:hueOff val="-7353344"/>
            <a:satOff val="-10228"/>
            <a:lumOff val="-3922"/>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altLang="zh-CN" sz="3200" b="1" kern="1200" dirty="0">
              <a:latin typeface="微软雅黑" panose="020B0503020204020204" pitchFamily="34" charset="-122"/>
              <a:ea typeface="微软雅黑" panose="020B0503020204020204" pitchFamily="34" charset="-122"/>
            </a:rPr>
            <a:t>92%</a:t>
          </a:r>
          <a:endParaRPr lang="zh-CN" altLang="en-US" sz="3200" b="1" kern="1200" dirty="0">
            <a:latin typeface="微软雅黑" panose="020B0503020204020204" pitchFamily="34" charset="-122"/>
            <a:ea typeface="微软雅黑" panose="020B0503020204020204" pitchFamily="34" charset="-122"/>
          </a:endParaRPr>
        </a:p>
      </dsp:txBody>
      <dsp:txXfrm>
        <a:off x="5569064" y="-106609"/>
        <a:ext cx="2439904" cy="924858"/>
      </dsp:txXfrm>
    </dsp:sp>
    <dsp:sp modelId="{1E964637-60EA-4DAE-82C3-3993B1B75902}">
      <dsp:nvSpPr>
        <dsp:cNvPr id="0" name=""/>
        <dsp:cNvSpPr/>
      </dsp:nvSpPr>
      <dsp:spPr>
        <a:xfrm>
          <a:off x="5569064" y="818249"/>
          <a:ext cx="2439904" cy="1317599"/>
        </a:xfrm>
        <a:prstGeom prst="rect">
          <a:avLst/>
        </a:prstGeom>
        <a:solidFill>
          <a:schemeClr val="accent5">
            <a:tint val="40000"/>
            <a:alpha val="90000"/>
            <a:hueOff val="-7391755"/>
            <a:satOff val="-12816"/>
            <a:lumOff val="-1289"/>
            <a:alphaOff val="0"/>
          </a:schemeClr>
        </a:solidFill>
        <a:ln w="12700" cap="flat" cmpd="sng" algn="ctr">
          <a:solidFill>
            <a:schemeClr val="accent5">
              <a:tint val="40000"/>
              <a:alpha val="90000"/>
              <a:hueOff val="-7391755"/>
              <a:satOff val="-12816"/>
              <a:lumOff val="-128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zh-CN" altLang="en-US" sz="1800" b="1" kern="1200" dirty="0">
              <a:latin typeface="微软雅黑" panose="020B0503020204020204" pitchFamily="34" charset="-122"/>
              <a:ea typeface="微软雅黑" panose="020B0503020204020204" pitchFamily="34" charset="-122"/>
            </a:rPr>
            <a:t>视力残疾人使用智能手机比例高达</a:t>
          </a:r>
          <a:r>
            <a:rPr lang="en-US" altLang="zh-CN" sz="1800" b="1" kern="1200" dirty="0">
              <a:latin typeface="微软雅黑" panose="020B0503020204020204" pitchFamily="34" charset="-122"/>
              <a:ea typeface="微软雅黑" panose="020B0503020204020204" pitchFamily="34" charset="-122"/>
            </a:rPr>
            <a:t>92%</a:t>
          </a:r>
          <a:endParaRPr lang="zh-CN" altLang="en-US" sz="1800" b="1" kern="1200" dirty="0">
            <a:latin typeface="微软雅黑" panose="020B0503020204020204" pitchFamily="34" charset="-122"/>
            <a:ea typeface="微软雅黑" panose="020B0503020204020204" pitchFamily="34" charset="-122"/>
          </a:endParaRPr>
        </a:p>
      </dsp:txBody>
      <dsp:txXfrm>
        <a:off x="5569064" y="818249"/>
        <a:ext cx="2439904" cy="13175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B76EBF-786B-4439-9FD8-5E9CF31A5EF0}">
      <dsp:nvSpPr>
        <dsp:cNvPr id="0" name=""/>
        <dsp:cNvSpPr/>
      </dsp:nvSpPr>
      <dsp:spPr>
        <a:xfrm>
          <a:off x="6301391" y="2467002"/>
          <a:ext cx="1598891" cy="253642"/>
        </a:xfrm>
        <a:custGeom>
          <a:avLst/>
          <a:gdLst/>
          <a:ahLst/>
          <a:cxnLst/>
          <a:rect l="0" t="0" r="0" b="0"/>
          <a:pathLst>
            <a:path>
              <a:moveTo>
                <a:pt x="0" y="0"/>
              </a:moveTo>
              <a:lnTo>
                <a:pt x="0" y="172849"/>
              </a:lnTo>
              <a:lnTo>
                <a:pt x="1598891" y="172849"/>
              </a:lnTo>
              <a:lnTo>
                <a:pt x="1598891" y="25364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3C230D2-B77B-4634-A94C-4DFD77089E52}">
      <dsp:nvSpPr>
        <dsp:cNvPr id="0" name=""/>
        <dsp:cNvSpPr/>
      </dsp:nvSpPr>
      <dsp:spPr>
        <a:xfrm>
          <a:off x="6301391" y="2467002"/>
          <a:ext cx="532963" cy="253642"/>
        </a:xfrm>
        <a:custGeom>
          <a:avLst/>
          <a:gdLst/>
          <a:ahLst/>
          <a:cxnLst/>
          <a:rect l="0" t="0" r="0" b="0"/>
          <a:pathLst>
            <a:path>
              <a:moveTo>
                <a:pt x="0" y="0"/>
              </a:moveTo>
              <a:lnTo>
                <a:pt x="0" y="172849"/>
              </a:lnTo>
              <a:lnTo>
                <a:pt x="532963" y="172849"/>
              </a:lnTo>
              <a:lnTo>
                <a:pt x="532963" y="25364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FE4EF2B-2B78-4D78-863E-789A987B55BF}">
      <dsp:nvSpPr>
        <dsp:cNvPr id="0" name=""/>
        <dsp:cNvSpPr/>
      </dsp:nvSpPr>
      <dsp:spPr>
        <a:xfrm>
          <a:off x="5768427" y="2467002"/>
          <a:ext cx="532963" cy="253642"/>
        </a:xfrm>
        <a:custGeom>
          <a:avLst/>
          <a:gdLst/>
          <a:ahLst/>
          <a:cxnLst/>
          <a:rect l="0" t="0" r="0" b="0"/>
          <a:pathLst>
            <a:path>
              <a:moveTo>
                <a:pt x="532963" y="0"/>
              </a:moveTo>
              <a:lnTo>
                <a:pt x="532963" y="172849"/>
              </a:lnTo>
              <a:lnTo>
                <a:pt x="0" y="172849"/>
              </a:lnTo>
              <a:lnTo>
                <a:pt x="0" y="25364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F4D3887-03D7-4CD1-B714-958935AAC0BC}">
      <dsp:nvSpPr>
        <dsp:cNvPr id="0" name=""/>
        <dsp:cNvSpPr/>
      </dsp:nvSpPr>
      <dsp:spPr>
        <a:xfrm>
          <a:off x="4702499" y="2467002"/>
          <a:ext cx="1598891" cy="253642"/>
        </a:xfrm>
        <a:custGeom>
          <a:avLst/>
          <a:gdLst/>
          <a:ahLst/>
          <a:cxnLst/>
          <a:rect l="0" t="0" r="0" b="0"/>
          <a:pathLst>
            <a:path>
              <a:moveTo>
                <a:pt x="1598891" y="0"/>
              </a:moveTo>
              <a:lnTo>
                <a:pt x="1598891" y="172849"/>
              </a:lnTo>
              <a:lnTo>
                <a:pt x="0" y="172849"/>
              </a:lnTo>
              <a:lnTo>
                <a:pt x="0" y="25364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6ECFDF-54DD-4386-8C01-33140ACFC0C1}">
      <dsp:nvSpPr>
        <dsp:cNvPr id="0" name=""/>
        <dsp:cNvSpPr/>
      </dsp:nvSpPr>
      <dsp:spPr>
        <a:xfrm>
          <a:off x="4169536" y="1316385"/>
          <a:ext cx="2131854" cy="253642"/>
        </a:xfrm>
        <a:custGeom>
          <a:avLst/>
          <a:gdLst/>
          <a:ahLst/>
          <a:cxnLst/>
          <a:rect l="0" t="0" r="0" b="0"/>
          <a:pathLst>
            <a:path>
              <a:moveTo>
                <a:pt x="0" y="0"/>
              </a:moveTo>
              <a:lnTo>
                <a:pt x="0" y="172849"/>
              </a:lnTo>
              <a:lnTo>
                <a:pt x="2131854" y="172849"/>
              </a:lnTo>
              <a:lnTo>
                <a:pt x="2131854" y="25364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E25BD1-5C1B-4EED-BB76-32FD85113CCF}">
      <dsp:nvSpPr>
        <dsp:cNvPr id="0" name=""/>
        <dsp:cNvSpPr/>
      </dsp:nvSpPr>
      <dsp:spPr>
        <a:xfrm>
          <a:off x="2037681" y="2467002"/>
          <a:ext cx="1598891" cy="253642"/>
        </a:xfrm>
        <a:custGeom>
          <a:avLst/>
          <a:gdLst/>
          <a:ahLst/>
          <a:cxnLst/>
          <a:rect l="0" t="0" r="0" b="0"/>
          <a:pathLst>
            <a:path>
              <a:moveTo>
                <a:pt x="0" y="0"/>
              </a:moveTo>
              <a:lnTo>
                <a:pt x="0" y="172849"/>
              </a:lnTo>
              <a:lnTo>
                <a:pt x="1598891" y="172849"/>
              </a:lnTo>
              <a:lnTo>
                <a:pt x="1598891" y="25364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7D0117-14C0-46D2-A15B-F641536EDA80}">
      <dsp:nvSpPr>
        <dsp:cNvPr id="0" name=""/>
        <dsp:cNvSpPr/>
      </dsp:nvSpPr>
      <dsp:spPr>
        <a:xfrm>
          <a:off x="2037681" y="2467002"/>
          <a:ext cx="532963" cy="253642"/>
        </a:xfrm>
        <a:custGeom>
          <a:avLst/>
          <a:gdLst/>
          <a:ahLst/>
          <a:cxnLst/>
          <a:rect l="0" t="0" r="0" b="0"/>
          <a:pathLst>
            <a:path>
              <a:moveTo>
                <a:pt x="0" y="0"/>
              </a:moveTo>
              <a:lnTo>
                <a:pt x="0" y="172849"/>
              </a:lnTo>
              <a:lnTo>
                <a:pt x="532963" y="172849"/>
              </a:lnTo>
              <a:lnTo>
                <a:pt x="532963" y="25364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25E71C-4CC6-4BE9-81EB-7059BE7CFB9C}">
      <dsp:nvSpPr>
        <dsp:cNvPr id="0" name=""/>
        <dsp:cNvSpPr/>
      </dsp:nvSpPr>
      <dsp:spPr>
        <a:xfrm>
          <a:off x="1504717" y="2467002"/>
          <a:ext cx="532963" cy="253642"/>
        </a:xfrm>
        <a:custGeom>
          <a:avLst/>
          <a:gdLst/>
          <a:ahLst/>
          <a:cxnLst/>
          <a:rect l="0" t="0" r="0" b="0"/>
          <a:pathLst>
            <a:path>
              <a:moveTo>
                <a:pt x="532963" y="0"/>
              </a:moveTo>
              <a:lnTo>
                <a:pt x="532963" y="172849"/>
              </a:lnTo>
              <a:lnTo>
                <a:pt x="0" y="172849"/>
              </a:lnTo>
              <a:lnTo>
                <a:pt x="0" y="25364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9DB675-6D48-499D-AA5C-3B94D8ACF154}">
      <dsp:nvSpPr>
        <dsp:cNvPr id="0" name=""/>
        <dsp:cNvSpPr/>
      </dsp:nvSpPr>
      <dsp:spPr>
        <a:xfrm>
          <a:off x="438790" y="2467002"/>
          <a:ext cx="1598891" cy="253642"/>
        </a:xfrm>
        <a:custGeom>
          <a:avLst/>
          <a:gdLst/>
          <a:ahLst/>
          <a:cxnLst/>
          <a:rect l="0" t="0" r="0" b="0"/>
          <a:pathLst>
            <a:path>
              <a:moveTo>
                <a:pt x="1598891" y="0"/>
              </a:moveTo>
              <a:lnTo>
                <a:pt x="1598891" y="172849"/>
              </a:lnTo>
              <a:lnTo>
                <a:pt x="0" y="172849"/>
              </a:lnTo>
              <a:lnTo>
                <a:pt x="0" y="25364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1E9BB4-557B-4479-8F60-FD59BF8FD7BE}">
      <dsp:nvSpPr>
        <dsp:cNvPr id="0" name=""/>
        <dsp:cNvSpPr/>
      </dsp:nvSpPr>
      <dsp:spPr>
        <a:xfrm>
          <a:off x="2037681" y="1316385"/>
          <a:ext cx="2131854" cy="253642"/>
        </a:xfrm>
        <a:custGeom>
          <a:avLst/>
          <a:gdLst/>
          <a:ahLst/>
          <a:cxnLst/>
          <a:rect l="0" t="0" r="0" b="0"/>
          <a:pathLst>
            <a:path>
              <a:moveTo>
                <a:pt x="2131854" y="0"/>
              </a:moveTo>
              <a:lnTo>
                <a:pt x="2131854" y="172849"/>
              </a:lnTo>
              <a:lnTo>
                <a:pt x="0" y="172849"/>
              </a:lnTo>
              <a:lnTo>
                <a:pt x="0" y="253642"/>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37C3D32-99E2-4109-80EC-0D7977021118}">
      <dsp:nvSpPr>
        <dsp:cNvPr id="0" name=""/>
        <dsp:cNvSpPr/>
      </dsp:nvSpPr>
      <dsp:spPr>
        <a:xfrm>
          <a:off x="3248697" y="419410"/>
          <a:ext cx="1841678" cy="896975"/>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C67EF5-15F0-4399-906C-8D4A92F25A46}">
      <dsp:nvSpPr>
        <dsp:cNvPr id="0" name=""/>
        <dsp:cNvSpPr/>
      </dsp:nvSpPr>
      <dsp:spPr>
        <a:xfrm>
          <a:off x="3345599" y="511467"/>
          <a:ext cx="1841678" cy="896975"/>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无障碍</a:t>
          </a:r>
        </a:p>
      </dsp:txBody>
      <dsp:txXfrm>
        <a:off x="3371871" y="537739"/>
        <a:ext cx="1789134" cy="844431"/>
      </dsp:txXfrm>
    </dsp:sp>
    <dsp:sp modelId="{B1CA1CE6-89DD-4BC0-A00E-592B4550886E}">
      <dsp:nvSpPr>
        <dsp:cNvPr id="0" name=""/>
        <dsp:cNvSpPr/>
      </dsp:nvSpPr>
      <dsp:spPr>
        <a:xfrm>
          <a:off x="1116842" y="1570027"/>
          <a:ext cx="1841678" cy="89697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4C6884-D8B5-4167-A51E-CDD85D6898D4}">
      <dsp:nvSpPr>
        <dsp:cNvPr id="0" name=""/>
        <dsp:cNvSpPr/>
      </dsp:nvSpPr>
      <dsp:spPr>
        <a:xfrm>
          <a:off x="1213744" y="1662085"/>
          <a:ext cx="1841678" cy="89697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实体场景</a:t>
          </a:r>
        </a:p>
      </dsp:txBody>
      <dsp:txXfrm>
        <a:off x="1240016" y="1688357"/>
        <a:ext cx="1789134" cy="844431"/>
      </dsp:txXfrm>
    </dsp:sp>
    <dsp:sp modelId="{0C3F83D4-B2F7-42FE-A267-F3E40D6E174E}">
      <dsp:nvSpPr>
        <dsp:cNvPr id="0" name=""/>
        <dsp:cNvSpPr/>
      </dsp:nvSpPr>
      <dsp:spPr>
        <a:xfrm>
          <a:off x="2728" y="2720645"/>
          <a:ext cx="872122" cy="89697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B53A41-EE56-4DC3-BD9C-A2950A4F2CCF}">
      <dsp:nvSpPr>
        <dsp:cNvPr id="0" name=""/>
        <dsp:cNvSpPr/>
      </dsp:nvSpPr>
      <dsp:spPr>
        <a:xfrm>
          <a:off x="99631" y="2812702"/>
          <a:ext cx="872122" cy="89697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建筑</a:t>
          </a:r>
        </a:p>
      </dsp:txBody>
      <dsp:txXfrm>
        <a:off x="125175" y="2838246"/>
        <a:ext cx="821034" cy="845887"/>
      </dsp:txXfrm>
    </dsp:sp>
    <dsp:sp modelId="{00A77364-B432-47E0-8BCB-31D78FB5C5ED}">
      <dsp:nvSpPr>
        <dsp:cNvPr id="0" name=""/>
        <dsp:cNvSpPr/>
      </dsp:nvSpPr>
      <dsp:spPr>
        <a:xfrm>
          <a:off x="1068656" y="2720645"/>
          <a:ext cx="872122" cy="89697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A5E898-1001-4773-AE77-E574493817B3}">
      <dsp:nvSpPr>
        <dsp:cNvPr id="0" name=""/>
        <dsp:cNvSpPr/>
      </dsp:nvSpPr>
      <dsp:spPr>
        <a:xfrm>
          <a:off x="1165558" y="2812702"/>
          <a:ext cx="872122" cy="89697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道路</a:t>
          </a:r>
        </a:p>
      </dsp:txBody>
      <dsp:txXfrm>
        <a:off x="1191102" y="2838246"/>
        <a:ext cx="821034" cy="845887"/>
      </dsp:txXfrm>
    </dsp:sp>
    <dsp:sp modelId="{D7BF2493-653B-41DD-8A58-0EFD8E8C6CE7}">
      <dsp:nvSpPr>
        <dsp:cNvPr id="0" name=""/>
        <dsp:cNvSpPr/>
      </dsp:nvSpPr>
      <dsp:spPr>
        <a:xfrm>
          <a:off x="2134583" y="2720645"/>
          <a:ext cx="872122" cy="89697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3F8110-708E-4BDC-8FCE-F375B391F8B7}">
      <dsp:nvSpPr>
        <dsp:cNvPr id="0" name=""/>
        <dsp:cNvSpPr/>
      </dsp:nvSpPr>
      <dsp:spPr>
        <a:xfrm>
          <a:off x="2231486" y="2812702"/>
          <a:ext cx="872122" cy="89697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交通</a:t>
          </a:r>
        </a:p>
      </dsp:txBody>
      <dsp:txXfrm>
        <a:off x="2257030" y="2838246"/>
        <a:ext cx="821034" cy="845887"/>
      </dsp:txXfrm>
    </dsp:sp>
    <dsp:sp modelId="{3F1DD944-8260-4199-B113-17C9E3E2A8D3}">
      <dsp:nvSpPr>
        <dsp:cNvPr id="0" name=""/>
        <dsp:cNvSpPr/>
      </dsp:nvSpPr>
      <dsp:spPr>
        <a:xfrm>
          <a:off x="3200511" y="2720645"/>
          <a:ext cx="872122" cy="89697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B3E7DA-9AC0-403F-8788-6A643A941451}">
      <dsp:nvSpPr>
        <dsp:cNvPr id="0" name=""/>
        <dsp:cNvSpPr/>
      </dsp:nvSpPr>
      <dsp:spPr>
        <a:xfrm>
          <a:off x="3297413" y="2812702"/>
          <a:ext cx="872122" cy="89697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en-US" sz="2400" b="1" kern="1200">
              <a:latin typeface="微软雅黑" panose="020B0503020204020204" pitchFamily="34" charset="-122"/>
              <a:ea typeface="微软雅黑" panose="020B0503020204020204" pitchFamily="34" charset="-122"/>
            </a:rPr>
            <a:t>…</a:t>
          </a:r>
          <a:endParaRPr lang="zh-CN" altLang="en-US" sz="2400" b="1" kern="1200">
            <a:latin typeface="微软雅黑" panose="020B0503020204020204" pitchFamily="34" charset="-122"/>
            <a:ea typeface="微软雅黑" panose="020B0503020204020204" pitchFamily="34" charset="-122"/>
          </a:endParaRPr>
        </a:p>
      </dsp:txBody>
      <dsp:txXfrm>
        <a:off x="3322957" y="2838246"/>
        <a:ext cx="821034" cy="845887"/>
      </dsp:txXfrm>
    </dsp:sp>
    <dsp:sp modelId="{C5E5980F-3153-437A-B33D-E7BFB57B8454}">
      <dsp:nvSpPr>
        <dsp:cNvPr id="0" name=""/>
        <dsp:cNvSpPr/>
      </dsp:nvSpPr>
      <dsp:spPr>
        <a:xfrm>
          <a:off x="5380551" y="1570027"/>
          <a:ext cx="1841678" cy="89697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13A3A5-E8F2-4385-93E1-21848ED83741}">
      <dsp:nvSpPr>
        <dsp:cNvPr id="0" name=""/>
        <dsp:cNvSpPr/>
      </dsp:nvSpPr>
      <dsp:spPr>
        <a:xfrm>
          <a:off x="5477454" y="1662085"/>
          <a:ext cx="1841678" cy="89697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虚拟场景</a:t>
          </a:r>
        </a:p>
      </dsp:txBody>
      <dsp:txXfrm>
        <a:off x="5503726" y="1688357"/>
        <a:ext cx="1789134" cy="844431"/>
      </dsp:txXfrm>
    </dsp:sp>
    <dsp:sp modelId="{7A89BB1E-8A5D-4B7F-A1FC-2273AF3EDEB7}">
      <dsp:nvSpPr>
        <dsp:cNvPr id="0" name=""/>
        <dsp:cNvSpPr/>
      </dsp:nvSpPr>
      <dsp:spPr>
        <a:xfrm>
          <a:off x="4266438" y="2720645"/>
          <a:ext cx="872122" cy="89697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659CFC-F474-46B6-99E5-293B9F8B2F77}">
      <dsp:nvSpPr>
        <dsp:cNvPr id="0" name=""/>
        <dsp:cNvSpPr/>
      </dsp:nvSpPr>
      <dsp:spPr>
        <a:xfrm>
          <a:off x="4363341" y="2812702"/>
          <a:ext cx="872122" cy="89697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信息</a:t>
          </a:r>
        </a:p>
      </dsp:txBody>
      <dsp:txXfrm>
        <a:off x="4388885" y="2838246"/>
        <a:ext cx="821034" cy="845887"/>
      </dsp:txXfrm>
    </dsp:sp>
    <dsp:sp modelId="{D4D4CF64-311D-4893-AF46-55E22DF42099}">
      <dsp:nvSpPr>
        <dsp:cNvPr id="0" name=""/>
        <dsp:cNvSpPr/>
      </dsp:nvSpPr>
      <dsp:spPr>
        <a:xfrm>
          <a:off x="5332366" y="2720645"/>
          <a:ext cx="872122" cy="89697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9733F6-EC7B-4C7F-9A17-106920423F1E}">
      <dsp:nvSpPr>
        <dsp:cNvPr id="0" name=""/>
        <dsp:cNvSpPr/>
      </dsp:nvSpPr>
      <dsp:spPr>
        <a:xfrm>
          <a:off x="5429268" y="2812702"/>
          <a:ext cx="872122" cy="89697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设备</a:t>
          </a:r>
        </a:p>
      </dsp:txBody>
      <dsp:txXfrm>
        <a:off x="5454812" y="2838246"/>
        <a:ext cx="821034" cy="845887"/>
      </dsp:txXfrm>
    </dsp:sp>
    <dsp:sp modelId="{6F902328-9725-4407-A493-3ACF4D4A26D1}">
      <dsp:nvSpPr>
        <dsp:cNvPr id="0" name=""/>
        <dsp:cNvSpPr/>
      </dsp:nvSpPr>
      <dsp:spPr>
        <a:xfrm>
          <a:off x="6398293" y="2720645"/>
          <a:ext cx="872122" cy="89697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461202-69B7-4789-BE04-A0762F6AF39D}">
      <dsp:nvSpPr>
        <dsp:cNvPr id="0" name=""/>
        <dsp:cNvSpPr/>
      </dsp:nvSpPr>
      <dsp:spPr>
        <a:xfrm>
          <a:off x="6495196" y="2812702"/>
          <a:ext cx="872122" cy="89697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通讯</a:t>
          </a:r>
        </a:p>
      </dsp:txBody>
      <dsp:txXfrm>
        <a:off x="6520740" y="2838246"/>
        <a:ext cx="821034" cy="845887"/>
      </dsp:txXfrm>
    </dsp:sp>
    <dsp:sp modelId="{5CF4C472-8B49-40DA-9A4D-1ADC7AEFA8AF}">
      <dsp:nvSpPr>
        <dsp:cNvPr id="0" name=""/>
        <dsp:cNvSpPr/>
      </dsp:nvSpPr>
      <dsp:spPr>
        <a:xfrm>
          <a:off x="7464221" y="2720645"/>
          <a:ext cx="872122" cy="89697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2C0BDD-0210-473A-9A52-0C2ADD2BE173}">
      <dsp:nvSpPr>
        <dsp:cNvPr id="0" name=""/>
        <dsp:cNvSpPr/>
      </dsp:nvSpPr>
      <dsp:spPr>
        <a:xfrm>
          <a:off x="7561123" y="2812702"/>
          <a:ext cx="872122" cy="89697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en-US" sz="2400" b="1" kern="1200" dirty="0">
              <a:latin typeface="微软雅黑" panose="020B0503020204020204" pitchFamily="34" charset="-122"/>
              <a:ea typeface="微软雅黑" panose="020B0503020204020204" pitchFamily="34" charset="-122"/>
            </a:rPr>
            <a:t>…</a:t>
          </a:r>
          <a:endParaRPr lang="zh-CN" altLang="en-US" sz="2400" b="1" kern="1200" dirty="0">
            <a:latin typeface="微软雅黑" panose="020B0503020204020204" pitchFamily="34" charset="-122"/>
            <a:ea typeface="微软雅黑" panose="020B0503020204020204" pitchFamily="34" charset="-122"/>
          </a:endParaRPr>
        </a:p>
      </dsp:txBody>
      <dsp:txXfrm>
        <a:off x="7586667" y="2838246"/>
        <a:ext cx="821034" cy="8458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D74A4B-65FA-49F4-A41C-9CC1ACBCECF0}">
      <dsp:nvSpPr>
        <dsp:cNvPr id="0" name=""/>
        <dsp:cNvSpPr/>
      </dsp:nvSpPr>
      <dsp:spPr>
        <a:xfrm>
          <a:off x="1272" y="119669"/>
          <a:ext cx="4035730" cy="72393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实体场景（线下）</a:t>
          </a:r>
        </a:p>
      </dsp:txBody>
      <dsp:txXfrm>
        <a:off x="22475" y="140872"/>
        <a:ext cx="3993324" cy="681530"/>
      </dsp:txXfrm>
    </dsp:sp>
    <dsp:sp modelId="{32ADCF3A-FC8D-4C7E-AFBD-A520AA51CEF6}">
      <dsp:nvSpPr>
        <dsp:cNvPr id="0" name=""/>
        <dsp:cNvSpPr/>
      </dsp:nvSpPr>
      <dsp:spPr>
        <a:xfrm>
          <a:off x="404845" y="843606"/>
          <a:ext cx="403573" cy="542952"/>
        </a:xfrm>
        <a:custGeom>
          <a:avLst/>
          <a:gdLst/>
          <a:ahLst/>
          <a:cxnLst/>
          <a:rect l="0" t="0" r="0" b="0"/>
          <a:pathLst>
            <a:path>
              <a:moveTo>
                <a:pt x="0" y="0"/>
              </a:moveTo>
              <a:lnTo>
                <a:pt x="0" y="542952"/>
              </a:lnTo>
              <a:lnTo>
                <a:pt x="403573" y="54295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411AD0-3006-423E-997E-1DD623A415A4}">
      <dsp:nvSpPr>
        <dsp:cNvPr id="0" name=""/>
        <dsp:cNvSpPr/>
      </dsp:nvSpPr>
      <dsp:spPr>
        <a:xfrm>
          <a:off x="808418" y="1024590"/>
          <a:ext cx="2826944" cy="72393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微软雅黑" panose="020B0503020204020204" pitchFamily="34" charset="-122"/>
              <a:ea typeface="微软雅黑" panose="020B0503020204020204" pitchFamily="34" charset="-122"/>
            </a:rPr>
            <a:t>代表：建筑无障碍</a:t>
          </a:r>
        </a:p>
      </dsp:txBody>
      <dsp:txXfrm>
        <a:off x="829621" y="1045793"/>
        <a:ext cx="2784538" cy="681530"/>
      </dsp:txXfrm>
    </dsp:sp>
    <dsp:sp modelId="{158B3DEF-D45B-4B5A-BB52-E396BBC85AD9}">
      <dsp:nvSpPr>
        <dsp:cNvPr id="0" name=""/>
        <dsp:cNvSpPr/>
      </dsp:nvSpPr>
      <dsp:spPr>
        <a:xfrm>
          <a:off x="404845" y="843606"/>
          <a:ext cx="403573" cy="1447873"/>
        </a:xfrm>
        <a:custGeom>
          <a:avLst/>
          <a:gdLst/>
          <a:ahLst/>
          <a:cxnLst/>
          <a:rect l="0" t="0" r="0" b="0"/>
          <a:pathLst>
            <a:path>
              <a:moveTo>
                <a:pt x="0" y="0"/>
              </a:moveTo>
              <a:lnTo>
                <a:pt x="0" y="1447873"/>
              </a:lnTo>
              <a:lnTo>
                <a:pt x="403573" y="144787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AC6EC8-9E51-4946-9619-8AE12C9B3E10}">
      <dsp:nvSpPr>
        <dsp:cNvPr id="0" name=""/>
        <dsp:cNvSpPr/>
      </dsp:nvSpPr>
      <dsp:spPr>
        <a:xfrm>
          <a:off x="808418" y="1929511"/>
          <a:ext cx="2826944" cy="72393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470669"/>
              <a:satOff val="-2046"/>
              <a:lumOff val="-78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微软雅黑" panose="020B0503020204020204" pitchFamily="34" charset="-122"/>
              <a:ea typeface="微软雅黑" panose="020B0503020204020204" pitchFamily="34" charset="-122"/>
            </a:rPr>
            <a:t>帮助行动不便人群出行，参与社会活动</a:t>
          </a:r>
        </a:p>
      </dsp:txBody>
      <dsp:txXfrm>
        <a:off x="829621" y="1950714"/>
        <a:ext cx="2784538" cy="681530"/>
      </dsp:txXfrm>
    </dsp:sp>
    <dsp:sp modelId="{2E521A8F-7C2F-4CDD-80D2-B2E699B1E686}">
      <dsp:nvSpPr>
        <dsp:cNvPr id="0" name=""/>
        <dsp:cNvSpPr/>
      </dsp:nvSpPr>
      <dsp:spPr>
        <a:xfrm>
          <a:off x="404845" y="843606"/>
          <a:ext cx="403573" cy="2578319"/>
        </a:xfrm>
        <a:custGeom>
          <a:avLst/>
          <a:gdLst/>
          <a:ahLst/>
          <a:cxnLst/>
          <a:rect l="0" t="0" r="0" b="0"/>
          <a:pathLst>
            <a:path>
              <a:moveTo>
                <a:pt x="0" y="0"/>
              </a:moveTo>
              <a:lnTo>
                <a:pt x="0" y="2578319"/>
              </a:lnTo>
              <a:lnTo>
                <a:pt x="403573" y="257831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7746767-1E74-4A42-B116-573F0C0FA435}">
      <dsp:nvSpPr>
        <dsp:cNvPr id="0" name=""/>
        <dsp:cNvSpPr/>
      </dsp:nvSpPr>
      <dsp:spPr>
        <a:xfrm>
          <a:off x="808418" y="2834432"/>
          <a:ext cx="2814399" cy="117498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2941338"/>
              <a:satOff val="-4091"/>
              <a:lumOff val="-15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zh-CN" altLang="en-US" sz="1800" kern="1200">
              <a:latin typeface="微软雅黑" panose="020B0503020204020204" pitchFamily="34" charset="-122"/>
              <a:ea typeface="微软雅黑" panose="020B0503020204020204" pitchFamily="34" charset="-122"/>
            </a:rPr>
            <a:t>真实体验优势，覆盖线上无法触及的实际生活</a:t>
          </a:r>
          <a:endParaRPr lang="zh-CN" altLang="en-US" sz="1800" kern="1200" dirty="0">
            <a:latin typeface="微软雅黑" panose="020B0503020204020204" pitchFamily="34" charset="-122"/>
            <a:ea typeface="微软雅黑" panose="020B0503020204020204" pitchFamily="34" charset="-122"/>
          </a:endParaRPr>
        </a:p>
      </dsp:txBody>
      <dsp:txXfrm>
        <a:off x="842832" y="2868846"/>
        <a:ext cx="2745571" cy="1106157"/>
      </dsp:txXfrm>
    </dsp:sp>
    <dsp:sp modelId="{6BB46675-CC87-47AA-AFB3-917C3E766BD6}">
      <dsp:nvSpPr>
        <dsp:cNvPr id="0" name=""/>
        <dsp:cNvSpPr/>
      </dsp:nvSpPr>
      <dsp:spPr>
        <a:xfrm>
          <a:off x="4398971" y="119669"/>
          <a:ext cx="4035730" cy="723936"/>
        </a:xfrm>
        <a:prstGeom prst="roundRect">
          <a:avLst>
            <a:gd name="adj" fmla="val 1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虚拟场景（线上）</a:t>
          </a:r>
        </a:p>
      </dsp:txBody>
      <dsp:txXfrm>
        <a:off x="4420174" y="140872"/>
        <a:ext cx="3993324" cy="681530"/>
      </dsp:txXfrm>
    </dsp:sp>
    <dsp:sp modelId="{27649C82-78DF-4A04-9667-0701A987BB65}">
      <dsp:nvSpPr>
        <dsp:cNvPr id="0" name=""/>
        <dsp:cNvSpPr/>
      </dsp:nvSpPr>
      <dsp:spPr>
        <a:xfrm>
          <a:off x="4802544" y="843606"/>
          <a:ext cx="403573" cy="542952"/>
        </a:xfrm>
        <a:custGeom>
          <a:avLst/>
          <a:gdLst/>
          <a:ahLst/>
          <a:cxnLst/>
          <a:rect l="0" t="0" r="0" b="0"/>
          <a:pathLst>
            <a:path>
              <a:moveTo>
                <a:pt x="0" y="0"/>
              </a:moveTo>
              <a:lnTo>
                <a:pt x="0" y="542952"/>
              </a:lnTo>
              <a:lnTo>
                <a:pt x="403573" y="54295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4819E8-8ADE-4AB4-B6D6-C160A28E10FF}">
      <dsp:nvSpPr>
        <dsp:cNvPr id="0" name=""/>
        <dsp:cNvSpPr/>
      </dsp:nvSpPr>
      <dsp:spPr>
        <a:xfrm>
          <a:off x="5206117" y="1024590"/>
          <a:ext cx="2826944" cy="72393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4412007"/>
              <a:satOff val="-6137"/>
              <a:lumOff val="-235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微软雅黑" panose="020B0503020204020204" pitchFamily="34" charset="-122"/>
              <a:ea typeface="微软雅黑" panose="020B0503020204020204" pitchFamily="34" charset="-122"/>
            </a:rPr>
            <a:t>代表：信息无障碍</a:t>
          </a:r>
        </a:p>
      </dsp:txBody>
      <dsp:txXfrm>
        <a:off x="5227320" y="1045793"/>
        <a:ext cx="2784538" cy="681530"/>
      </dsp:txXfrm>
    </dsp:sp>
    <dsp:sp modelId="{D1FE4802-FFA6-4F87-B8FB-91C115E3689A}">
      <dsp:nvSpPr>
        <dsp:cNvPr id="0" name=""/>
        <dsp:cNvSpPr/>
      </dsp:nvSpPr>
      <dsp:spPr>
        <a:xfrm>
          <a:off x="4802544" y="843606"/>
          <a:ext cx="403573" cy="1447873"/>
        </a:xfrm>
        <a:custGeom>
          <a:avLst/>
          <a:gdLst/>
          <a:ahLst/>
          <a:cxnLst/>
          <a:rect l="0" t="0" r="0" b="0"/>
          <a:pathLst>
            <a:path>
              <a:moveTo>
                <a:pt x="0" y="0"/>
              </a:moveTo>
              <a:lnTo>
                <a:pt x="0" y="1447873"/>
              </a:lnTo>
              <a:lnTo>
                <a:pt x="403573" y="1447873"/>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240C3A-348F-4221-911B-C1F4448167DA}">
      <dsp:nvSpPr>
        <dsp:cNvPr id="0" name=""/>
        <dsp:cNvSpPr/>
      </dsp:nvSpPr>
      <dsp:spPr>
        <a:xfrm>
          <a:off x="5206117" y="1929511"/>
          <a:ext cx="2826944" cy="72393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5882676"/>
              <a:satOff val="-8182"/>
              <a:lumOff val="-313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微软雅黑" panose="020B0503020204020204" pitchFamily="34" charset="-122"/>
              <a:ea typeface="微软雅黑" panose="020B0503020204020204" pitchFamily="34" charset="-122"/>
            </a:rPr>
            <a:t>帮助信息交互困难人群融入主流社会</a:t>
          </a:r>
        </a:p>
      </dsp:txBody>
      <dsp:txXfrm>
        <a:off x="5227320" y="1950714"/>
        <a:ext cx="2784538" cy="681530"/>
      </dsp:txXfrm>
    </dsp:sp>
    <dsp:sp modelId="{848F0F0E-34AE-4AB4-9C44-5B8F3E08CB82}">
      <dsp:nvSpPr>
        <dsp:cNvPr id="0" name=""/>
        <dsp:cNvSpPr/>
      </dsp:nvSpPr>
      <dsp:spPr>
        <a:xfrm>
          <a:off x="4802544" y="843606"/>
          <a:ext cx="403573" cy="2578319"/>
        </a:xfrm>
        <a:custGeom>
          <a:avLst/>
          <a:gdLst/>
          <a:ahLst/>
          <a:cxnLst/>
          <a:rect l="0" t="0" r="0" b="0"/>
          <a:pathLst>
            <a:path>
              <a:moveTo>
                <a:pt x="0" y="0"/>
              </a:moveTo>
              <a:lnTo>
                <a:pt x="0" y="2578319"/>
              </a:lnTo>
              <a:lnTo>
                <a:pt x="403573" y="2578319"/>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7E969A-5E1C-41D2-8083-1CBC3FA4A566}">
      <dsp:nvSpPr>
        <dsp:cNvPr id="0" name=""/>
        <dsp:cNvSpPr/>
      </dsp:nvSpPr>
      <dsp:spPr>
        <a:xfrm>
          <a:off x="5206117" y="2834432"/>
          <a:ext cx="2826944" cy="117498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微软雅黑" panose="020B0503020204020204" pitchFamily="34" charset="-122"/>
              <a:ea typeface="微软雅黑" panose="020B0503020204020204" pitchFamily="34" charset="-122"/>
            </a:rPr>
            <a:t>互联网优势，每个产品和服务可惠及所有用户</a:t>
          </a:r>
        </a:p>
      </dsp:txBody>
      <dsp:txXfrm>
        <a:off x="5240531" y="2868846"/>
        <a:ext cx="2758116" cy="11061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D8B846-9F08-4250-9F03-54893D419602}">
      <dsp:nvSpPr>
        <dsp:cNvPr id="0" name=""/>
        <dsp:cNvSpPr/>
      </dsp:nvSpPr>
      <dsp:spPr>
        <a:xfrm>
          <a:off x="0" y="427"/>
          <a:ext cx="8484669" cy="888194"/>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Microsoft YaHei" panose="020B0503020204020204" pitchFamily="34" charset="-122"/>
              <a:ea typeface="Microsoft YaHei" panose="020B0503020204020204" pitchFamily="34" charset="-122"/>
              <a:cs typeface="Times New Roman" panose="02020603050405020304" pitchFamily="18" charset="0"/>
            </a:rPr>
            <a:t>以人工智能为代表的信息技术已成为科技行业中“闪耀的新星”，</a:t>
          </a:r>
          <a:br>
            <a:rPr lang="en-US" altLang="zh-CN" sz="1800" kern="1200" dirty="0">
              <a:latin typeface="Microsoft YaHei" panose="020B0503020204020204" pitchFamily="34" charset="-122"/>
              <a:ea typeface="Microsoft YaHei" panose="020B0503020204020204" pitchFamily="34" charset="-122"/>
              <a:cs typeface="Times New Roman" panose="02020603050405020304" pitchFamily="18" charset="0"/>
            </a:rPr>
          </a:br>
          <a:r>
            <a:rPr lang="zh-CN" altLang="en-US" sz="1800" kern="1200" dirty="0">
              <a:latin typeface="Microsoft YaHei" panose="020B0503020204020204" pitchFamily="34" charset="-122"/>
              <a:ea typeface="Microsoft YaHei" panose="020B0503020204020204" pitchFamily="34" charset="-122"/>
              <a:cs typeface="Times New Roman" panose="02020603050405020304" pitchFamily="18" charset="0"/>
            </a:rPr>
            <a:t>且在不断升温，市场上已出现众多应用</a:t>
          </a:r>
          <a:endParaRPr lang="en-US" altLang="zh-CN" sz="1800" kern="1200" dirty="0">
            <a:latin typeface="Microsoft YaHei" panose="020B0503020204020204" pitchFamily="34" charset="-122"/>
            <a:ea typeface="Microsoft YaHei" panose="020B0503020204020204" pitchFamily="34" charset="-122"/>
            <a:cs typeface="Times New Roman" panose="02020603050405020304" pitchFamily="18" charset="0"/>
          </a:endParaRPr>
        </a:p>
      </dsp:txBody>
      <dsp:txXfrm>
        <a:off x="43358" y="43785"/>
        <a:ext cx="8397953" cy="8014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42DC51-EE43-479C-A33E-8B9D8AD141AB}">
      <dsp:nvSpPr>
        <dsp:cNvPr id="0" name=""/>
        <dsp:cNvSpPr/>
      </dsp:nvSpPr>
      <dsp:spPr>
        <a:xfrm>
          <a:off x="-4594335" y="-704407"/>
          <a:ext cx="5472816" cy="5472816"/>
        </a:xfrm>
        <a:prstGeom prst="blockArc">
          <a:avLst>
            <a:gd name="adj1" fmla="val 18900000"/>
            <a:gd name="adj2" fmla="val 2700000"/>
            <a:gd name="adj3" fmla="val 395"/>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94E97B-5A1E-4848-820E-CC786E58CF74}">
      <dsp:nvSpPr>
        <dsp:cNvPr id="0" name=""/>
        <dsp:cNvSpPr/>
      </dsp:nvSpPr>
      <dsp:spPr>
        <a:xfrm>
          <a:off x="439724" y="253918"/>
          <a:ext cx="5656275" cy="508162"/>
        </a:xfrm>
        <a:prstGeom prst="rect">
          <a:avLst/>
        </a:prstGeom>
        <a:solidFill>
          <a:srgbClr val="00206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背景与挑战</a:t>
          </a:r>
        </a:p>
      </dsp:txBody>
      <dsp:txXfrm>
        <a:off x="439724" y="253918"/>
        <a:ext cx="5656275" cy="508162"/>
      </dsp:txXfrm>
    </dsp:sp>
    <dsp:sp modelId="{8DEC8182-9459-004A-9938-1FE424B1AA37}">
      <dsp:nvSpPr>
        <dsp:cNvPr id="0" name=""/>
        <dsp:cNvSpPr/>
      </dsp:nvSpPr>
      <dsp:spPr>
        <a:xfrm>
          <a:off x="66936" y="190398"/>
          <a:ext cx="635203" cy="635203"/>
        </a:xfrm>
        <a:prstGeom prst="ellipse">
          <a:avLst/>
        </a:prstGeom>
        <a:solidFill>
          <a:schemeClr val="lt1">
            <a:hueOff val="0"/>
            <a:satOff val="0"/>
            <a:lumOff val="0"/>
            <a:alphaOff val="0"/>
          </a:schemeClr>
        </a:solidFill>
        <a:ln w="28575" cap="flat" cmpd="sng" algn="ctr">
          <a:solidFill>
            <a:srgbClr val="606060"/>
          </a:solidFill>
          <a:prstDash val="solid"/>
          <a:miter lim="800000"/>
        </a:ln>
        <a:effectLst/>
      </dsp:spPr>
      <dsp:style>
        <a:lnRef idx="2">
          <a:scrgbClr r="0" g="0" b="0"/>
        </a:lnRef>
        <a:fillRef idx="1">
          <a:scrgbClr r="0" g="0" b="0"/>
        </a:fillRef>
        <a:effectRef idx="0">
          <a:scrgbClr r="0" g="0" b="0"/>
        </a:effectRef>
        <a:fontRef idx="minor"/>
      </dsp:style>
    </dsp:sp>
    <dsp:sp modelId="{BE3A0C39-119F-3B41-A0E7-D2C2D51FFC0C}">
      <dsp:nvSpPr>
        <dsp:cNvPr id="0" name=""/>
        <dsp:cNvSpPr/>
      </dsp:nvSpPr>
      <dsp:spPr>
        <a:xfrm>
          <a:off x="803859" y="1015918"/>
          <a:ext cx="5292140" cy="508162"/>
        </a:xfrm>
        <a:prstGeom prst="rect">
          <a:avLst/>
        </a:prstGeom>
        <a:solidFill>
          <a:srgbClr val="60606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我国信息无障碍发展的概况</a:t>
          </a:r>
        </a:p>
      </dsp:txBody>
      <dsp:txXfrm>
        <a:off x="803859" y="1015918"/>
        <a:ext cx="5292140" cy="508162"/>
      </dsp:txXfrm>
    </dsp:sp>
    <dsp:sp modelId="{84F0FA67-F07E-40DF-B97F-55099901803D}">
      <dsp:nvSpPr>
        <dsp:cNvPr id="0" name=""/>
        <dsp:cNvSpPr/>
      </dsp:nvSpPr>
      <dsp:spPr>
        <a:xfrm>
          <a:off x="431071" y="952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AD0E84D0-ED84-344B-8F00-4A5DB4B05EDF}">
      <dsp:nvSpPr>
        <dsp:cNvPr id="0" name=""/>
        <dsp:cNvSpPr/>
      </dsp:nvSpPr>
      <dsp:spPr>
        <a:xfrm>
          <a:off x="915619" y="1777918"/>
          <a:ext cx="5180380" cy="508162"/>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latin typeface="Microsoft YaHei" panose="020B0503020204020204" pitchFamily="34" charset="-122"/>
              <a:ea typeface="Microsoft YaHei" panose="020B0503020204020204" pitchFamily="34" charset="-122"/>
            </a:rPr>
            <a:t>国内外法律与标准的基本情况</a:t>
          </a:r>
        </a:p>
      </dsp:txBody>
      <dsp:txXfrm>
        <a:off x="915619" y="1777918"/>
        <a:ext cx="5180380" cy="508162"/>
      </dsp:txXfrm>
    </dsp:sp>
    <dsp:sp modelId="{ECE4669B-30DE-4F40-8775-3F501F91E158}">
      <dsp:nvSpPr>
        <dsp:cNvPr id="0" name=""/>
        <dsp:cNvSpPr/>
      </dsp:nvSpPr>
      <dsp:spPr>
        <a:xfrm>
          <a:off x="542831" y="1714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23A7BD5C-6D6A-EB4E-9494-B6D849139DD3}">
      <dsp:nvSpPr>
        <dsp:cNvPr id="0" name=""/>
        <dsp:cNvSpPr/>
      </dsp:nvSpPr>
      <dsp:spPr>
        <a:xfrm>
          <a:off x="803859" y="2539918"/>
          <a:ext cx="5292140" cy="508162"/>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latin typeface="Microsoft YaHei" panose="020B0503020204020204" pitchFamily="34" charset="-122"/>
              <a:ea typeface="Microsoft YaHei" panose="020B0503020204020204" pitchFamily="34" charset="-122"/>
            </a:rPr>
            <a:t>无障碍合规性的测试</a:t>
          </a:r>
        </a:p>
      </dsp:txBody>
      <dsp:txXfrm>
        <a:off x="803859" y="2539918"/>
        <a:ext cx="5292140" cy="508162"/>
      </dsp:txXfrm>
    </dsp:sp>
    <dsp:sp modelId="{D5AEB5B2-7FFE-4256-8FBE-FD0DD992F57F}">
      <dsp:nvSpPr>
        <dsp:cNvPr id="0" name=""/>
        <dsp:cNvSpPr/>
      </dsp:nvSpPr>
      <dsp:spPr>
        <a:xfrm>
          <a:off x="431071" y="2476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C8F21887-4F95-D54B-9960-B5DC5D76D2FA}">
      <dsp:nvSpPr>
        <dsp:cNvPr id="0" name=""/>
        <dsp:cNvSpPr/>
      </dsp:nvSpPr>
      <dsp:spPr>
        <a:xfrm>
          <a:off x="439724" y="3301918"/>
          <a:ext cx="5656275" cy="508162"/>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latin typeface="Microsoft YaHei" panose="020B0503020204020204" pitchFamily="34" charset="-122"/>
              <a:ea typeface="Microsoft YaHei" panose="020B0503020204020204" pitchFamily="34" charset="-122"/>
            </a:rPr>
            <a:t>信息无障碍的理论技术研究</a:t>
          </a:r>
        </a:p>
      </dsp:txBody>
      <dsp:txXfrm>
        <a:off x="439724" y="3301918"/>
        <a:ext cx="5656275" cy="508162"/>
      </dsp:txXfrm>
    </dsp:sp>
    <dsp:sp modelId="{E133764A-B8DF-4247-BB9B-B434701879E5}">
      <dsp:nvSpPr>
        <dsp:cNvPr id="0" name=""/>
        <dsp:cNvSpPr/>
      </dsp:nvSpPr>
      <dsp:spPr>
        <a:xfrm>
          <a:off x="66936" y="3238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DA507D-5331-4C73-8121-E77BEEC257E4}">
      <dsp:nvSpPr>
        <dsp:cNvPr id="0" name=""/>
        <dsp:cNvSpPr/>
      </dsp:nvSpPr>
      <dsp:spPr>
        <a:xfrm>
          <a:off x="0" y="273939"/>
          <a:ext cx="4510113" cy="8127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0035" tIns="249936" rIns="350035" bIns="85344" numCol="1" spcCol="1270" anchor="t" anchorCtr="0">
          <a:noAutofit/>
        </a:bodyPr>
        <a:lstStyle/>
        <a:p>
          <a:pPr marL="114300" lvl="1" indent="-114300" algn="l" defTabSz="533400">
            <a:lnSpc>
              <a:spcPct val="90000"/>
            </a:lnSpc>
            <a:spcBef>
              <a:spcPct val="0"/>
            </a:spcBef>
            <a:spcAft>
              <a:spcPct val="15000"/>
            </a:spcAft>
            <a:buChar char="•"/>
          </a:pPr>
          <a:r>
            <a:rPr lang="zh-CN" altLang="en-US" sz="1200" kern="1200" dirty="0">
              <a:latin typeface="微软雅黑" panose="020B0503020204020204" pitchFamily="34" charset="-122"/>
              <a:ea typeface="微软雅黑" panose="020B0503020204020204" pitchFamily="34" charset="-122"/>
            </a:rPr>
            <a:t>中国残疾人信息无障碍关键技术支撑体系及示范应用，</a:t>
          </a:r>
          <a:r>
            <a:rPr lang="en-US" altLang="zh-CN" sz="1200" kern="1200" dirty="0">
              <a:latin typeface="微软雅黑" panose="020B0503020204020204" pitchFamily="34" charset="-122"/>
              <a:ea typeface="微软雅黑" panose="020B0503020204020204" pitchFamily="34" charset="-122"/>
            </a:rPr>
            <a:t>2008-2010</a:t>
          </a:r>
        </a:p>
      </dsp:txBody>
      <dsp:txXfrm>
        <a:off x="0" y="273939"/>
        <a:ext cx="4510113" cy="812700"/>
      </dsp:txXfrm>
    </dsp:sp>
    <dsp:sp modelId="{1F7CDE57-ECA3-413B-A8E0-73FD8CC4A4EA}">
      <dsp:nvSpPr>
        <dsp:cNvPr id="0" name=""/>
        <dsp:cNvSpPr/>
      </dsp:nvSpPr>
      <dsp:spPr>
        <a:xfrm>
          <a:off x="225505" y="96819"/>
          <a:ext cx="3157079" cy="35424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330" tIns="0" rIns="119330" bIns="0" numCol="1" spcCol="1270" anchor="ctr" anchorCtr="0">
          <a:noAutofit/>
        </a:bodyPr>
        <a:lstStyle/>
        <a:p>
          <a:pPr marL="0" lvl="0" indent="0" algn="l" defTabSz="533400">
            <a:lnSpc>
              <a:spcPct val="90000"/>
            </a:lnSpc>
            <a:spcBef>
              <a:spcPct val="0"/>
            </a:spcBef>
            <a:spcAft>
              <a:spcPct val="35000"/>
            </a:spcAft>
            <a:buNone/>
          </a:pPr>
          <a:r>
            <a:rPr lang="zh-CN" altLang="en-US" sz="1200" kern="1200" dirty="0">
              <a:latin typeface="微软雅黑" panose="020B0503020204020204" pitchFamily="34" charset="-122"/>
              <a:ea typeface="微软雅黑" panose="020B0503020204020204" pitchFamily="34" charset="-122"/>
            </a:rPr>
            <a:t>“十一五”国家科技支撑计划项目</a:t>
          </a:r>
        </a:p>
      </dsp:txBody>
      <dsp:txXfrm>
        <a:off x="242798" y="114112"/>
        <a:ext cx="3122493" cy="319654"/>
      </dsp:txXfrm>
    </dsp:sp>
    <dsp:sp modelId="{BD2A81D8-B225-4B7F-A6CB-349B441D40A0}">
      <dsp:nvSpPr>
        <dsp:cNvPr id="0" name=""/>
        <dsp:cNvSpPr/>
      </dsp:nvSpPr>
      <dsp:spPr>
        <a:xfrm>
          <a:off x="0" y="1328560"/>
          <a:ext cx="4510113" cy="13230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0035" tIns="249936" rIns="396000" bIns="85344" numCol="1" spcCol="1270" anchor="t" anchorCtr="0">
          <a:noAutofit/>
        </a:bodyPr>
        <a:lstStyle/>
        <a:p>
          <a:pPr marL="114300" lvl="1" indent="-114300" algn="l" defTabSz="533400">
            <a:lnSpc>
              <a:spcPct val="90000"/>
            </a:lnSpc>
            <a:spcBef>
              <a:spcPct val="0"/>
            </a:spcBef>
            <a:spcAft>
              <a:spcPct val="15000"/>
            </a:spcAft>
            <a:buChar char="•"/>
          </a:pPr>
          <a:r>
            <a:rPr lang="zh-CN" altLang="en-US" sz="1200" kern="1200" dirty="0">
              <a:latin typeface="微软雅黑" panose="020B0503020204020204" pitchFamily="34" charset="-122"/>
              <a:ea typeface="微软雅黑" panose="020B0503020204020204" pitchFamily="34" charset="-122"/>
            </a:rPr>
            <a:t>残疾人康复服务关键技术研发及应用示范，</a:t>
          </a:r>
          <a:r>
            <a:rPr lang="en-US" altLang="zh-CN" sz="1200" kern="1200" dirty="0">
              <a:latin typeface="微软雅黑" panose="020B0503020204020204" pitchFamily="34" charset="-122"/>
              <a:ea typeface="微软雅黑" panose="020B0503020204020204" pitchFamily="34" charset="-122"/>
            </a:rPr>
            <a:t>2012-2014</a:t>
          </a:r>
          <a:endParaRPr lang="zh-CN" altLang="en-US" sz="1200" kern="1200" dirty="0">
            <a:latin typeface="微软雅黑" panose="020B0503020204020204" pitchFamily="34" charset="-122"/>
            <a:ea typeface="微软雅黑" panose="020B0503020204020204" pitchFamily="34" charset="-122"/>
          </a:endParaRPr>
        </a:p>
        <a:p>
          <a:pPr marL="114300" lvl="1" indent="-114300" algn="l" defTabSz="533400">
            <a:lnSpc>
              <a:spcPct val="90000"/>
            </a:lnSpc>
            <a:spcBef>
              <a:spcPct val="0"/>
            </a:spcBef>
            <a:spcAft>
              <a:spcPct val="15000"/>
            </a:spcAft>
            <a:buChar char="•"/>
          </a:pPr>
          <a:r>
            <a:rPr lang="zh-CN" altLang="en-US" sz="1200" kern="1200" dirty="0">
              <a:latin typeface="微软雅黑" panose="020B0503020204020204" pitchFamily="34" charset="-122"/>
              <a:ea typeface="微软雅黑" panose="020B0503020204020204" pitchFamily="34" charset="-122"/>
            </a:rPr>
            <a:t>面向盲人的文化资源整合与文化服务关键技术及应用示范，</a:t>
          </a:r>
          <a:r>
            <a:rPr lang="en-US" altLang="zh-CN" sz="1200" kern="1200" dirty="0">
              <a:latin typeface="微软雅黑" panose="020B0503020204020204" pitchFamily="34" charset="-122"/>
              <a:ea typeface="微软雅黑" panose="020B0503020204020204" pitchFamily="34" charset="-122"/>
            </a:rPr>
            <a:t>2014-2017</a:t>
          </a:r>
        </a:p>
      </dsp:txBody>
      <dsp:txXfrm>
        <a:off x="0" y="1328560"/>
        <a:ext cx="4510113" cy="1323000"/>
      </dsp:txXfrm>
    </dsp:sp>
    <dsp:sp modelId="{4772FE83-FD74-4FC4-9CE5-9CEA13606A02}">
      <dsp:nvSpPr>
        <dsp:cNvPr id="0" name=""/>
        <dsp:cNvSpPr/>
      </dsp:nvSpPr>
      <dsp:spPr>
        <a:xfrm>
          <a:off x="225505" y="1151440"/>
          <a:ext cx="3157079" cy="35424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330" tIns="0" rIns="119330" bIns="0" numCol="1" spcCol="1270" anchor="ctr" anchorCtr="0">
          <a:noAutofit/>
        </a:bodyPr>
        <a:lstStyle/>
        <a:p>
          <a:pPr marL="0" lvl="0" indent="0" algn="l" defTabSz="533400">
            <a:lnSpc>
              <a:spcPct val="90000"/>
            </a:lnSpc>
            <a:spcBef>
              <a:spcPct val="0"/>
            </a:spcBef>
            <a:spcAft>
              <a:spcPct val="35000"/>
            </a:spcAft>
            <a:buNone/>
          </a:pPr>
          <a:r>
            <a:rPr lang="zh-CN" altLang="en-US" sz="1200" kern="1200">
              <a:latin typeface="微软雅黑" panose="020B0503020204020204" pitchFamily="34" charset="-122"/>
              <a:ea typeface="微软雅黑" panose="020B0503020204020204" pitchFamily="34" charset="-122"/>
            </a:rPr>
            <a:t>“十二五”国家科技支撑计划项目</a:t>
          </a:r>
          <a:endParaRPr lang="zh-CN" altLang="en-US" sz="1200" kern="1200" dirty="0">
            <a:latin typeface="微软雅黑" panose="020B0503020204020204" pitchFamily="34" charset="-122"/>
            <a:ea typeface="微软雅黑" panose="020B0503020204020204" pitchFamily="34" charset="-122"/>
          </a:endParaRPr>
        </a:p>
      </dsp:txBody>
      <dsp:txXfrm>
        <a:off x="242798" y="1168733"/>
        <a:ext cx="3122493" cy="319654"/>
      </dsp:txXfrm>
    </dsp:sp>
    <dsp:sp modelId="{2AB012B0-B712-4F3C-9A2F-1162A8DD3E52}">
      <dsp:nvSpPr>
        <dsp:cNvPr id="0" name=""/>
        <dsp:cNvSpPr/>
      </dsp:nvSpPr>
      <dsp:spPr>
        <a:xfrm>
          <a:off x="0" y="2893479"/>
          <a:ext cx="4510113" cy="5859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0035" tIns="249936" rIns="350035" bIns="85344" numCol="1" spcCol="1270" anchor="t" anchorCtr="0">
          <a:noAutofit/>
        </a:bodyPr>
        <a:lstStyle/>
        <a:p>
          <a:pPr marL="114300" lvl="1" indent="-114300" algn="l" defTabSz="533400">
            <a:lnSpc>
              <a:spcPct val="90000"/>
            </a:lnSpc>
            <a:spcBef>
              <a:spcPct val="0"/>
            </a:spcBef>
            <a:spcAft>
              <a:spcPct val="15000"/>
            </a:spcAft>
            <a:buChar char="•"/>
          </a:pPr>
          <a:r>
            <a:rPr lang="zh-CN" altLang="en-US" sz="1200" kern="1200" dirty="0">
              <a:latin typeface="微软雅黑" panose="020B0503020204020204" pitchFamily="34" charset="-122"/>
              <a:ea typeface="微软雅黑" panose="020B0503020204020204" pitchFamily="34" charset="-122"/>
            </a:rPr>
            <a:t>残疾人人口基础数据库管理系统，</a:t>
          </a:r>
          <a:r>
            <a:rPr lang="en-US" altLang="zh-CN" sz="1200" kern="1200" dirty="0">
              <a:latin typeface="微软雅黑" panose="020B0503020204020204" pitchFamily="34" charset="-122"/>
              <a:ea typeface="微软雅黑" panose="020B0503020204020204" pitchFamily="34" charset="-122"/>
            </a:rPr>
            <a:t>2009-2012</a:t>
          </a:r>
          <a:endParaRPr lang="zh-CN" altLang="en-US" sz="1200" kern="1200" dirty="0">
            <a:latin typeface="微软雅黑" panose="020B0503020204020204" pitchFamily="34" charset="-122"/>
            <a:ea typeface="微软雅黑" panose="020B0503020204020204" pitchFamily="34" charset="-122"/>
          </a:endParaRPr>
        </a:p>
      </dsp:txBody>
      <dsp:txXfrm>
        <a:off x="0" y="2893479"/>
        <a:ext cx="4510113" cy="585900"/>
      </dsp:txXfrm>
    </dsp:sp>
    <dsp:sp modelId="{BC34B3B8-C74F-4509-9D7C-05D3FCC7D4A5}">
      <dsp:nvSpPr>
        <dsp:cNvPr id="0" name=""/>
        <dsp:cNvSpPr/>
      </dsp:nvSpPr>
      <dsp:spPr>
        <a:xfrm>
          <a:off x="225505" y="2716360"/>
          <a:ext cx="3157079" cy="35424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9330" tIns="0" rIns="119330" bIns="0" numCol="1" spcCol="1270" anchor="ctr" anchorCtr="0">
          <a:noAutofit/>
        </a:bodyPr>
        <a:lstStyle/>
        <a:p>
          <a:pPr marL="0" lvl="0" indent="0" algn="l" defTabSz="533400">
            <a:lnSpc>
              <a:spcPct val="90000"/>
            </a:lnSpc>
            <a:spcBef>
              <a:spcPct val="0"/>
            </a:spcBef>
            <a:spcAft>
              <a:spcPct val="35000"/>
            </a:spcAft>
            <a:buNone/>
          </a:pPr>
          <a:r>
            <a:rPr lang="zh-CN" altLang="en-US" sz="1200" kern="1200">
              <a:latin typeface="微软雅黑" panose="020B0503020204020204" pitchFamily="34" charset="-122"/>
              <a:ea typeface="微软雅黑" panose="020B0503020204020204" pitchFamily="34" charset="-122"/>
            </a:rPr>
            <a:t>国家发改委项目</a:t>
          </a:r>
          <a:endParaRPr lang="zh-CN" altLang="en-US" sz="1200" kern="1200" dirty="0">
            <a:latin typeface="微软雅黑" panose="020B0503020204020204" pitchFamily="34" charset="-122"/>
            <a:ea typeface="微软雅黑" panose="020B0503020204020204" pitchFamily="34" charset="-122"/>
          </a:endParaRPr>
        </a:p>
      </dsp:txBody>
      <dsp:txXfrm>
        <a:off x="242798" y="2733653"/>
        <a:ext cx="3122493" cy="31965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79114-51C6-47AB-B1CF-B5C98C1C31C3}">
      <dsp:nvSpPr>
        <dsp:cNvPr id="0" name=""/>
        <dsp:cNvSpPr/>
      </dsp:nvSpPr>
      <dsp:spPr>
        <a:xfrm>
          <a:off x="0" y="0"/>
          <a:ext cx="4757558" cy="119407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altLang="zh-CN" sz="1400" kern="1200" dirty="0">
              <a:latin typeface="微软雅黑" panose="020B0503020204020204" pitchFamily="34" charset="-122"/>
              <a:ea typeface="微软雅黑" panose="020B0503020204020204" pitchFamily="34" charset="-122"/>
            </a:rPr>
            <a:t>2012</a:t>
          </a:r>
          <a:r>
            <a:rPr lang="zh-CN" altLang="en-US" sz="1400" kern="1200" dirty="0">
              <a:latin typeface="微软雅黑" panose="020B0503020204020204" pitchFamily="34" charset="-122"/>
              <a:ea typeface="微软雅黑" panose="020B0503020204020204" pitchFamily="34" charset="-122"/>
            </a:rPr>
            <a:t>年，中国残联开始试点省级残联门户网站无障碍建设情况的考评工作，</a:t>
          </a:r>
          <a:r>
            <a:rPr lang="en-US" altLang="zh-CN" sz="1400" kern="1200" dirty="0">
              <a:latin typeface="微软雅黑" panose="020B0503020204020204" pitchFamily="34" charset="-122"/>
              <a:ea typeface="微软雅黑" panose="020B0503020204020204" pitchFamily="34" charset="-122"/>
            </a:rPr>
            <a:t>12</a:t>
          </a:r>
          <a:r>
            <a:rPr lang="zh-CN" altLang="en-US" sz="1400" kern="1200" dirty="0">
              <a:latin typeface="微软雅黑" panose="020B0503020204020204" pitchFamily="34" charset="-122"/>
              <a:ea typeface="微软雅黑" panose="020B0503020204020204" pitchFamily="34" charset="-122"/>
            </a:rPr>
            <a:t>家省</a:t>
          </a:r>
          <a:r>
            <a:rPr lang="en-US" altLang="zh-CN" sz="1400" kern="1200" dirty="0">
              <a:latin typeface="微软雅黑" panose="020B0503020204020204" pitchFamily="34" charset="-122"/>
              <a:ea typeface="微软雅黑" panose="020B0503020204020204" pitchFamily="34" charset="-122"/>
            </a:rPr>
            <a:t>/</a:t>
          </a:r>
          <a:r>
            <a:rPr lang="zh-CN" altLang="en-US" sz="1400" kern="1200" dirty="0">
              <a:latin typeface="微软雅黑" panose="020B0503020204020204" pitchFamily="34" charset="-122"/>
              <a:ea typeface="微软雅黑" panose="020B0503020204020204" pitchFamily="34" charset="-122"/>
            </a:rPr>
            <a:t>市级残联门户网站开始网站无障碍建设</a:t>
          </a:r>
        </a:p>
      </dsp:txBody>
      <dsp:txXfrm>
        <a:off x="34973" y="34973"/>
        <a:ext cx="3469056" cy="1124132"/>
      </dsp:txXfrm>
    </dsp:sp>
    <dsp:sp modelId="{ADA2D6F5-EC97-4D44-8513-8BF9217DE535}">
      <dsp:nvSpPr>
        <dsp:cNvPr id="0" name=""/>
        <dsp:cNvSpPr/>
      </dsp:nvSpPr>
      <dsp:spPr>
        <a:xfrm>
          <a:off x="419784" y="1393091"/>
          <a:ext cx="4757558" cy="119407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altLang="zh-CN" sz="1400" kern="1200" dirty="0">
              <a:latin typeface="微软雅黑" panose="020B0503020204020204" pitchFamily="34" charset="-122"/>
              <a:ea typeface="微软雅黑" panose="020B0503020204020204" pitchFamily="34" charset="-122"/>
            </a:rPr>
            <a:t>2013</a:t>
          </a:r>
          <a:r>
            <a:rPr lang="zh-CN" altLang="en-US" sz="1400" kern="1200" dirty="0">
              <a:latin typeface="微软雅黑" panose="020B0503020204020204" pitchFamily="34" charset="-122"/>
              <a:ea typeface="微软雅黑" panose="020B0503020204020204" pitchFamily="34" charset="-122"/>
            </a:rPr>
            <a:t>年，无障碍考评范围扩大至全国省级残联门户网站，并将此工作纳入各省级残联信息化常态工作计划中</a:t>
          </a:r>
        </a:p>
      </dsp:txBody>
      <dsp:txXfrm>
        <a:off x="454757" y="1428064"/>
        <a:ext cx="3491677" cy="1124132"/>
      </dsp:txXfrm>
    </dsp:sp>
    <dsp:sp modelId="{3A57637E-816B-4ED4-99AB-815EE7A6FA76}">
      <dsp:nvSpPr>
        <dsp:cNvPr id="0" name=""/>
        <dsp:cNvSpPr/>
      </dsp:nvSpPr>
      <dsp:spPr>
        <a:xfrm>
          <a:off x="839569" y="2786182"/>
          <a:ext cx="4757558" cy="1194078"/>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altLang="zh-CN" sz="1400" kern="1200" dirty="0">
              <a:latin typeface="微软雅黑" panose="020B0503020204020204" pitchFamily="34" charset="-122"/>
              <a:ea typeface="微软雅黑" panose="020B0503020204020204" pitchFamily="34" charset="-122"/>
            </a:rPr>
            <a:t>2013</a:t>
          </a:r>
          <a:r>
            <a:rPr lang="zh-CN" altLang="en-US" sz="1400" kern="1200" dirty="0">
              <a:latin typeface="微软雅黑" panose="020B0503020204020204" pitchFamily="34" charset="-122"/>
              <a:ea typeface="微软雅黑" panose="020B0503020204020204" pitchFamily="34" charset="-122"/>
            </a:rPr>
            <a:t>年，工信部将网站无障碍可访问性纳入政府网站绩效综合评估工作中，每年超过</a:t>
          </a:r>
          <a:r>
            <a:rPr lang="en-US" altLang="zh-CN" sz="1400" kern="1200" dirty="0">
              <a:latin typeface="微软雅黑" panose="020B0503020204020204" pitchFamily="34" charset="-122"/>
              <a:ea typeface="微软雅黑" panose="020B0503020204020204" pitchFamily="34" charset="-122"/>
            </a:rPr>
            <a:t>400</a:t>
          </a:r>
          <a:r>
            <a:rPr lang="zh-CN" altLang="en-US" sz="1400" kern="1200" dirty="0">
              <a:latin typeface="微软雅黑" panose="020B0503020204020204" pitchFamily="34" charset="-122"/>
              <a:ea typeface="微软雅黑" panose="020B0503020204020204" pitchFamily="34" charset="-122"/>
            </a:rPr>
            <a:t>家政府网站接受无障碍可访问性测试</a:t>
          </a:r>
        </a:p>
      </dsp:txBody>
      <dsp:txXfrm>
        <a:off x="874542" y="2821155"/>
        <a:ext cx="3491677" cy="1124132"/>
      </dsp:txXfrm>
    </dsp:sp>
    <dsp:sp modelId="{E3943B63-0DD0-4C7A-AF9D-23FC75B8A30C}">
      <dsp:nvSpPr>
        <dsp:cNvPr id="0" name=""/>
        <dsp:cNvSpPr/>
      </dsp:nvSpPr>
      <dsp:spPr>
        <a:xfrm>
          <a:off x="3981408" y="905509"/>
          <a:ext cx="776150" cy="776150"/>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zh-CN" altLang="en-US" sz="2500" kern="1200">
            <a:latin typeface="微软雅黑" panose="020B0503020204020204" pitchFamily="34" charset="-122"/>
            <a:ea typeface="微软雅黑" panose="020B0503020204020204" pitchFamily="34" charset="-122"/>
          </a:endParaRPr>
        </a:p>
      </dsp:txBody>
      <dsp:txXfrm>
        <a:off x="4156042" y="905509"/>
        <a:ext cx="426882" cy="584053"/>
      </dsp:txXfrm>
    </dsp:sp>
    <dsp:sp modelId="{03F102D0-3C1F-481F-ADCE-930D7BEA22C3}">
      <dsp:nvSpPr>
        <dsp:cNvPr id="0" name=""/>
        <dsp:cNvSpPr/>
      </dsp:nvSpPr>
      <dsp:spPr>
        <a:xfrm>
          <a:off x="4401192" y="2290639"/>
          <a:ext cx="776150" cy="776150"/>
        </a:xfrm>
        <a:prstGeom prst="downArrow">
          <a:avLst>
            <a:gd name="adj1" fmla="val 55000"/>
            <a:gd name="adj2" fmla="val 45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zh-CN" altLang="en-US" sz="2500" kern="1200">
            <a:latin typeface="微软雅黑" panose="020B0503020204020204" pitchFamily="34" charset="-122"/>
            <a:ea typeface="微软雅黑" panose="020B0503020204020204" pitchFamily="34" charset="-122"/>
          </a:endParaRPr>
        </a:p>
      </dsp:txBody>
      <dsp:txXfrm>
        <a:off x="4575826" y="2290639"/>
        <a:ext cx="426882" cy="58405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DA507D-5331-4C73-8121-E77BEEC257E4}">
      <dsp:nvSpPr>
        <dsp:cNvPr id="0" name=""/>
        <dsp:cNvSpPr/>
      </dsp:nvSpPr>
      <dsp:spPr>
        <a:xfrm>
          <a:off x="0" y="408255"/>
          <a:ext cx="5547763" cy="880425"/>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0568" tIns="270764" rIns="430568" bIns="92456" numCol="1" spcCol="1270" anchor="t" anchorCtr="0">
          <a:noAutofit/>
        </a:bodyPr>
        <a:lstStyle/>
        <a:p>
          <a:pPr marL="114300" lvl="1" indent="-114300" algn="l" defTabSz="577850">
            <a:lnSpc>
              <a:spcPct val="90000"/>
            </a:lnSpc>
            <a:spcBef>
              <a:spcPct val="0"/>
            </a:spcBef>
            <a:spcAft>
              <a:spcPct val="15000"/>
            </a:spcAft>
            <a:buChar char="•"/>
          </a:pPr>
          <a:r>
            <a:rPr lang="zh-CN" altLang="en-US" sz="1300" kern="1200" dirty="0">
              <a:latin typeface="微软雅黑" panose="020B0503020204020204" pitchFamily="34" charset="-122"/>
              <a:ea typeface="微软雅黑" panose="020B0503020204020204" pitchFamily="34" charset="-122"/>
            </a:rPr>
            <a:t> 残疾人与失能和半失能老年人康复辅助器具评估与适配体系研究与应用示范 ，</a:t>
          </a:r>
          <a:r>
            <a:rPr lang="en-US" altLang="zh-CN" sz="1300" kern="1200" dirty="0">
              <a:latin typeface="微软雅黑" panose="020B0503020204020204" pitchFamily="34" charset="-122"/>
              <a:ea typeface="微软雅黑" panose="020B0503020204020204" pitchFamily="34" charset="-122"/>
            </a:rPr>
            <a:t>2018-2022</a:t>
          </a:r>
          <a:endParaRPr lang="zh-CN" altLang="en-US" sz="1300" kern="1200" dirty="0">
            <a:latin typeface="微软雅黑" panose="020B0503020204020204" pitchFamily="34" charset="-122"/>
            <a:ea typeface="微软雅黑" panose="020B0503020204020204" pitchFamily="34" charset="-122"/>
          </a:endParaRPr>
        </a:p>
      </dsp:txBody>
      <dsp:txXfrm>
        <a:off x="0" y="408255"/>
        <a:ext cx="5547763" cy="880425"/>
      </dsp:txXfrm>
    </dsp:sp>
    <dsp:sp modelId="{1F7CDE57-ECA3-413B-A8E0-73FD8CC4A4EA}">
      <dsp:nvSpPr>
        <dsp:cNvPr id="0" name=""/>
        <dsp:cNvSpPr/>
      </dsp:nvSpPr>
      <dsp:spPr>
        <a:xfrm>
          <a:off x="277388" y="216375"/>
          <a:ext cx="3883434" cy="38376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785" tIns="0" rIns="146785" bIns="0" numCol="1" spcCol="1270" anchor="ctr" anchorCtr="0">
          <a:noAutofit/>
        </a:bodyPr>
        <a:lstStyle/>
        <a:p>
          <a:pPr marL="0" lvl="0" indent="0" algn="l" defTabSz="577850">
            <a:lnSpc>
              <a:spcPct val="90000"/>
            </a:lnSpc>
            <a:spcBef>
              <a:spcPct val="0"/>
            </a:spcBef>
            <a:spcAft>
              <a:spcPct val="35000"/>
            </a:spcAft>
            <a:buNone/>
          </a:pPr>
          <a:r>
            <a:rPr lang="zh-CN" altLang="en-US" sz="1300" kern="1200" dirty="0">
              <a:latin typeface="微软雅黑" panose="020B0503020204020204" pitchFamily="34" charset="-122"/>
              <a:ea typeface="微软雅黑" panose="020B0503020204020204" pitchFamily="34" charset="-122"/>
            </a:rPr>
            <a:t>“十三五”国家重点研发计划</a:t>
          </a:r>
        </a:p>
      </dsp:txBody>
      <dsp:txXfrm>
        <a:off x="296122" y="235109"/>
        <a:ext cx="3845966" cy="346292"/>
      </dsp:txXfrm>
    </dsp:sp>
    <dsp:sp modelId="{6737674C-A505-4846-8CBC-5ECB1FB5CB2D}">
      <dsp:nvSpPr>
        <dsp:cNvPr id="0" name=""/>
        <dsp:cNvSpPr/>
      </dsp:nvSpPr>
      <dsp:spPr>
        <a:xfrm>
          <a:off x="0" y="1550760"/>
          <a:ext cx="5547763" cy="151515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0568" tIns="270764" rIns="430568" bIns="92456" numCol="1" spcCol="1270" anchor="t" anchorCtr="0">
          <a:noAutofit/>
        </a:bodyPr>
        <a:lstStyle/>
        <a:p>
          <a:pPr marL="114300" lvl="1" indent="-114300" algn="l" defTabSz="577850">
            <a:lnSpc>
              <a:spcPct val="90000"/>
            </a:lnSpc>
            <a:spcBef>
              <a:spcPct val="0"/>
            </a:spcBef>
            <a:spcAft>
              <a:spcPct val="15000"/>
            </a:spcAft>
            <a:buChar char="•"/>
          </a:pPr>
          <a:r>
            <a:rPr lang="zh-CN" altLang="en-US" sz="1300" kern="1200" dirty="0">
              <a:latin typeface="微软雅黑" panose="020B0503020204020204" pitchFamily="34" charset="-122"/>
              <a:ea typeface="微软雅黑" panose="020B0503020204020204" pitchFamily="34" charset="-122"/>
            </a:rPr>
            <a:t> 多模式多语言跨境电商平台研发与应用示范，</a:t>
          </a:r>
          <a:r>
            <a:rPr lang="en-US" altLang="zh-CN" sz="1300" kern="1200" dirty="0">
              <a:latin typeface="微软雅黑" panose="020B0503020204020204" pitchFamily="34" charset="-122"/>
              <a:ea typeface="微软雅黑" panose="020B0503020204020204" pitchFamily="34" charset="-122"/>
            </a:rPr>
            <a:t>2019-2022</a:t>
          </a:r>
          <a:endParaRPr lang="zh-CN" altLang="en-US" sz="1300" kern="1200" dirty="0">
            <a:latin typeface="微软雅黑" panose="020B0503020204020204" pitchFamily="34" charset="-122"/>
            <a:ea typeface="微软雅黑" panose="020B0503020204020204" pitchFamily="34" charset="-122"/>
          </a:endParaRPr>
        </a:p>
        <a:p>
          <a:pPr marL="114300" lvl="1" indent="-114300" algn="l" defTabSz="577850">
            <a:lnSpc>
              <a:spcPct val="90000"/>
            </a:lnSpc>
            <a:spcBef>
              <a:spcPct val="0"/>
            </a:spcBef>
            <a:spcAft>
              <a:spcPct val="15000"/>
            </a:spcAft>
            <a:buChar char="•"/>
          </a:pPr>
          <a:r>
            <a:rPr lang="zh-CN" altLang="en-US" sz="1300" kern="1200" dirty="0">
              <a:latin typeface="微软雅黑" panose="020B0503020204020204" pitchFamily="34" charset="-122"/>
              <a:ea typeface="微软雅黑" panose="020B0503020204020204" pitchFamily="34" charset="-122"/>
            </a:rPr>
            <a:t> 北京冬奥会“一个</a:t>
          </a:r>
          <a:r>
            <a:rPr lang="en-US" altLang="en-US" sz="1300" kern="1200" dirty="0">
              <a:latin typeface="微软雅黑" panose="020B0503020204020204" pitchFamily="34" charset="-122"/>
              <a:ea typeface="微软雅黑" panose="020B0503020204020204" pitchFamily="34" charset="-122"/>
            </a:rPr>
            <a:t>APP”</a:t>
          </a:r>
          <a:r>
            <a:rPr lang="zh-CN" altLang="en-US" sz="1300" kern="1200" dirty="0">
              <a:latin typeface="微软雅黑" panose="020B0503020204020204" pitchFamily="34" charset="-122"/>
              <a:ea typeface="微软雅黑" panose="020B0503020204020204" pitchFamily="34" charset="-122"/>
            </a:rPr>
            <a:t>关键技术研究及应用，</a:t>
          </a:r>
          <a:r>
            <a:rPr lang="en-US" altLang="zh-CN" sz="1300" kern="1200" dirty="0">
              <a:latin typeface="微软雅黑" panose="020B0503020204020204" pitchFamily="34" charset="-122"/>
              <a:ea typeface="微软雅黑" panose="020B0503020204020204" pitchFamily="34" charset="-122"/>
            </a:rPr>
            <a:t>2019-2022</a:t>
          </a:r>
          <a:endParaRPr lang="zh-CN" altLang="en-US" sz="1300" kern="1200" dirty="0">
            <a:latin typeface="微软雅黑" panose="020B0503020204020204" pitchFamily="34" charset="-122"/>
            <a:ea typeface="微软雅黑" panose="020B0503020204020204" pitchFamily="34" charset="-122"/>
          </a:endParaRPr>
        </a:p>
        <a:p>
          <a:pPr marL="114300" lvl="1" indent="-114300" algn="l" defTabSz="577850">
            <a:lnSpc>
              <a:spcPct val="90000"/>
            </a:lnSpc>
            <a:spcBef>
              <a:spcPct val="0"/>
            </a:spcBef>
            <a:spcAft>
              <a:spcPct val="15000"/>
            </a:spcAft>
            <a:buChar char="•"/>
          </a:pPr>
          <a:r>
            <a:rPr lang="zh-CN" altLang="en-US" sz="1300" kern="1200" dirty="0">
              <a:latin typeface="微软雅黑" panose="020B0503020204020204" pitchFamily="34" charset="-122"/>
              <a:ea typeface="微软雅黑" panose="020B0503020204020204" pitchFamily="34" charset="-122"/>
            </a:rPr>
            <a:t> 特殊人群的无障碍协助疏导设备与系统研制及应用示范，</a:t>
          </a:r>
          <a:r>
            <a:rPr lang="en-US" altLang="zh-CN" sz="1300" kern="1200" dirty="0">
              <a:latin typeface="微软雅黑" panose="020B0503020204020204" pitchFamily="34" charset="-122"/>
              <a:ea typeface="微软雅黑" panose="020B0503020204020204" pitchFamily="34" charset="-122"/>
            </a:rPr>
            <a:t>2020-2022</a:t>
          </a:r>
          <a:endParaRPr lang="zh-CN" altLang="en-US" sz="1300" kern="1200" dirty="0">
            <a:latin typeface="微软雅黑" panose="020B0503020204020204" pitchFamily="34" charset="-122"/>
            <a:ea typeface="微软雅黑" panose="020B0503020204020204" pitchFamily="34" charset="-122"/>
          </a:endParaRPr>
        </a:p>
      </dsp:txBody>
      <dsp:txXfrm>
        <a:off x="0" y="1550760"/>
        <a:ext cx="5547763" cy="1515150"/>
      </dsp:txXfrm>
    </dsp:sp>
    <dsp:sp modelId="{FCE3ED09-5698-4178-AFF4-E49041D2D19A}">
      <dsp:nvSpPr>
        <dsp:cNvPr id="0" name=""/>
        <dsp:cNvSpPr/>
      </dsp:nvSpPr>
      <dsp:spPr>
        <a:xfrm>
          <a:off x="277388" y="1358880"/>
          <a:ext cx="3883434" cy="38376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785" tIns="0" rIns="146785" bIns="0" numCol="1" spcCol="1270" anchor="ctr" anchorCtr="0">
          <a:noAutofit/>
        </a:bodyPr>
        <a:lstStyle/>
        <a:p>
          <a:pPr marL="0" lvl="0" indent="0" algn="l" defTabSz="577850">
            <a:lnSpc>
              <a:spcPct val="90000"/>
            </a:lnSpc>
            <a:spcBef>
              <a:spcPct val="0"/>
            </a:spcBef>
            <a:spcAft>
              <a:spcPct val="35000"/>
            </a:spcAft>
            <a:buNone/>
          </a:pPr>
          <a:r>
            <a:rPr lang="zh-CN" altLang="en-US" sz="1300" kern="1200" dirty="0">
              <a:latin typeface="微软雅黑" panose="020B0503020204020204" pitchFamily="34" charset="-122"/>
              <a:ea typeface="微软雅黑" panose="020B0503020204020204" pitchFamily="34" charset="-122"/>
            </a:rPr>
            <a:t>“十四五”国家重点研发计划</a:t>
          </a:r>
        </a:p>
      </dsp:txBody>
      <dsp:txXfrm>
        <a:off x="296122" y="1377614"/>
        <a:ext cx="3845966" cy="34629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42DC51-EE43-479C-A33E-8B9D8AD141AB}">
      <dsp:nvSpPr>
        <dsp:cNvPr id="0" name=""/>
        <dsp:cNvSpPr/>
      </dsp:nvSpPr>
      <dsp:spPr>
        <a:xfrm>
          <a:off x="-4594335" y="-704407"/>
          <a:ext cx="5472816" cy="5472816"/>
        </a:xfrm>
        <a:prstGeom prst="blockArc">
          <a:avLst>
            <a:gd name="adj1" fmla="val 18900000"/>
            <a:gd name="adj2" fmla="val 2700000"/>
            <a:gd name="adj3" fmla="val 395"/>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94E97B-5A1E-4848-820E-CC786E58CF74}">
      <dsp:nvSpPr>
        <dsp:cNvPr id="0" name=""/>
        <dsp:cNvSpPr/>
      </dsp:nvSpPr>
      <dsp:spPr>
        <a:xfrm>
          <a:off x="439724" y="253918"/>
          <a:ext cx="5656275" cy="508162"/>
        </a:xfrm>
        <a:prstGeom prst="rect">
          <a:avLst/>
        </a:prstGeom>
        <a:solidFill>
          <a:srgbClr val="00206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背景与挑战</a:t>
          </a:r>
        </a:p>
      </dsp:txBody>
      <dsp:txXfrm>
        <a:off x="439724" y="253918"/>
        <a:ext cx="5656275" cy="508162"/>
      </dsp:txXfrm>
    </dsp:sp>
    <dsp:sp modelId="{8DEC8182-9459-004A-9938-1FE424B1AA37}">
      <dsp:nvSpPr>
        <dsp:cNvPr id="0" name=""/>
        <dsp:cNvSpPr/>
      </dsp:nvSpPr>
      <dsp:spPr>
        <a:xfrm>
          <a:off x="66936" y="190398"/>
          <a:ext cx="635203" cy="635203"/>
        </a:xfrm>
        <a:prstGeom prst="ellipse">
          <a:avLst/>
        </a:prstGeom>
        <a:solidFill>
          <a:schemeClr val="lt1">
            <a:hueOff val="0"/>
            <a:satOff val="0"/>
            <a:lumOff val="0"/>
            <a:alphaOff val="0"/>
          </a:schemeClr>
        </a:solidFill>
        <a:ln w="28575" cap="flat" cmpd="sng" algn="ctr">
          <a:solidFill>
            <a:srgbClr val="606060"/>
          </a:solidFill>
          <a:prstDash val="solid"/>
          <a:miter lim="800000"/>
        </a:ln>
        <a:effectLst/>
      </dsp:spPr>
      <dsp:style>
        <a:lnRef idx="2">
          <a:scrgbClr r="0" g="0" b="0"/>
        </a:lnRef>
        <a:fillRef idx="1">
          <a:scrgbClr r="0" g="0" b="0"/>
        </a:fillRef>
        <a:effectRef idx="0">
          <a:scrgbClr r="0" g="0" b="0"/>
        </a:effectRef>
        <a:fontRef idx="minor"/>
      </dsp:style>
    </dsp:sp>
    <dsp:sp modelId="{BE3A0C39-119F-3B41-A0E7-D2C2D51FFC0C}">
      <dsp:nvSpPr>
        <dsp:cNvPr id="0" name=""/>
        <dsp:cNvSpPr/>
      </dsp:nvSpPr>
      <dsp:spPr>
        <a:xfrm>
          <a:off x="803859" y="1015918"/>
          <a:ext cx="5292140" cy="508162"/>
        </a:xfrm>
        <a:prstGeom prst="rect">
          <a:avLst/>
        </a:prstGeom>
        <a:solidFill>
          <a:srgbClr val="00206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我国信息无障碍发展的概况</a:t>
          </a:r>
        </a:p>
      </dsp:txBody>
      <dsp:txXfrm>
        <a:off x="803859" y="1015918"/>
        <a:ext cx="5292140" cy="508162"/>
      </dsp:txXfrm>
    </dsp:sp>
    <dsp:sp modelId="{84F0FA67-F07E-40DF-B97F-55099901803D}">
      <dsp:nvSpPr>
        <dsp:cNvPr id="0" name=""/>
        <dsp:cNvSpPr/>
      </dsp:nvSpPr>
      <dsp:spPr>
        <a:xfrm>
          <a:off x="431071" y="952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AD0E84D0-ED84-344B-8F00-4A5DB4B05EDF}">
      <dsp:nvSpPr>
        <dsp:cNvPr id="0" name=""/>
        <dsp:cNvSpPr/>
      </dsp:nvSpPr>
      <dsp:spPr>
        <a:xfrm>
          <a:off x="915619" y="1777918"/>
          <a:ext cx="5180380" cy="508162"/>
        </a:xfrm>
        <a:prstGeom prst="rect">
          <a:avLst/>
        </a:prstGeom>
        <a:solidFill>
          <a:srgbClr val="60606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国内外法律与标准的基本情况</a:t>
          </a:r>
        </a:p>
      </dsp:txBody>
      <dsp:txXfrm>
        <a:off x="915619" y="1777918"/>
        <a:ext cx="5180380" cy="508162"/>
      </dsp:txXfrm>
    </dsp:sp>
    <dsp:sp modelId="{ECE4669B-30DE-4F40-8775-3F501F91E158}">
      <dsp:nvSpPr>
        <dsp:cNvPr id="0" name=""/>
        <dsp:cNvSpPr/>
      </dsp:nvSpPr>
      <dsp:spPr>
        <a:xfrm>
          <a:off x="542831" y="1714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23A7BD5C-6D6A-EB4E-9494-B6D849139DD3}">
      <dsp:nvSpPr>
        <dsp:cNvPr id="0" name=""/>
        <dsp:cNvSpPr/>
      </dsp:nvSpPr>
      <dsp:spPr>
        <a:xfrm>
          <a:off x="803859" y="2539918"/>
          <a:ext cx="5292140" cy="508162"/>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latin typeface="Microsoft YaHei" panose="020B0503020204020204" pitchFamily="34" charset="-122"/>
              <a:ea typeface="Microsoft YaHei" panose="020B0503020204020204" pitchFamily="34" charset="-122"/>
            </a:rPr>
            <a:t>无障碍合规性的测试</a:t>
          </a:r>
        </a:p>
      </dsp:txBody>
      <dsp:txXfrm>
        <a:off x="803859" y="2539918"/>
        <a:ext cx="5292140" cy="508162"/>
      </dsp:txXfrm>
    </dsp:sp>
    <dsp:sp modelId="{D5AEB5B2-7FFE-4256-8FBE-FD0DD992F57F}">
      <dsp:nvSpPr>
        <dsp:cNvPr id="0" name=""/>
        <dsp:cNvSpPr/>
      </dsp:nvSpPr>
      <dsp:spPr>
        <a:xfrm>
          <a:off x="431071" y="2476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C8F21887-4F95-D54B-9960-B5DC5D76D2FA}">
      <dsp:nvSpPr>
        <dsp:cNvPr id="0" name=""/>
        <dsp:cNvSpPr/>
      </dsp:nvSpPr>
      <dsp:spPr>
        <a:xfrm>
          <a:off x="439724" y="3301918"/>
          <a:ext cx="5656275" cy="508162"/>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latin typeface="Microsoft YaHei" panose="020B0503020204020204" pitchFamily="34" charset="-122"/>
              <a:ea typeface="Microsoft YaHei" panose="020B0503020204020204" pitchFamily="34" charset="-122"/>
            </a:rPr>
            <a:t>信息无障碍的理论技术研究</a:t>
          </a:r>
        </a:p>
      </dsp:txBody>
      <dsp:txXfrm>
        <a:off x="439724" y="3301918"/>
        <a:ext cx="5656275" cy="508162"/>
      </dsp:txXfrm>
    </dsp:sp>
    <dsp:sp modelId="{E133764A-B8DF-4247-BB9B-B434701879E5}">
      <dsp:nvSpPr>
        <dsp:cNvPr id="0" name=""/>
        <dsp:cNvSpPr/>
      </dsp:nvSpPr>
      <dsp:spPr>
        <a:xfrm>
          <a:off x="66936" y="3238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35C819-6719-4879-A278-8892CA0F7EA2}">
      <dsp:nvSpPr>
        <dsp:cNvPr id="0" name=""/>
        <dsp:cNvSpPr/>
      </dsp:nvSpPr>
      <dsp:spPr>
        <a:xfrm>
          <a:off x="2745" y="30148"/>
          <a:ext cx="2676672" cy="8640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altLang="zh-CN" sz="2800" b="1" kern="1200" dirty="0">
              <a:latin typeface="微软雅黑" panose="020B0503020204020204" pitchFamily="34" charset="-122"/>
              <a:ea typeface="微软雅黑" panose="020B0503020204020204" pitchFamily="34" charset="-122"/>
            </a:rPr>
            <a:t>35</a:t>
          </a:r>
          <a:endParaRPr lang="zh-CN" altLang="en-US" sz="2800" b="1" kern="1200" dirty="0">
            <a:latin typeface="微软雅黑" panose="020B0503020204020204" pitchFamily="34" charset="-122"/>
            <a:ea typeface="微软雅黑" panose="020B0503020204020204" pitchFamily="34" charset="-122"/>
          </a:endParaRPr>
        </a:p>
      </dsp:txBody>
      <dsp:txXfrm>
        <a:off x="2745" y="30148"/>
        <a:ext cx="2676672" cy="864000"/>
      </dsp:txXfrm>
    </dsp:sp>
    <dsp:sp modelId="{C4525B14-D67F-4A7B-951E-281B0E5DC4C3}">
      <dsp:nvSpPr>
        <dsp:cNvPr id="0" name=""/>
        <dsp:cNvSpPr/>
      </dsp:nvSpPr>
      <dsp:spPr>
        <a:xfrm>
          <a:off x="2745" y="894148"/>
          <a:ext cx="2676672" cy="131760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zh-CN" altLang="en-US" sz="1600" b="1" kern="1200" dirty="0">
              <a:latin typeface="微软雅黑" panose="020B0503020204020204" pitchFamily="34" charset="-122"/>
              <a:ea typeface="微软雅黑" panose="020B0503020204020204" pitchFamily="34" charset="-122"/>
            </a:rPr>
            <a:t>全球各国共出台了</a:t>
          </a:r>
          <a:r>
            <a:rPr lang="en-US" altLang="zh-CN" sz="1600" b="1" kern="1200" dirty="0">
              <a:latin typeface="微软雅黑" panose="020B0503020204020204" pitchFamily="34" charset="-122"/>
              <a:ea typeface="微软雅黑" panose="020B0503020204020204" pitchFamily="34" charset="-122"/>
            </a:rPr>
            <a:t>35</a:t>
          </a:r>
          <a:r>
            <a:rPr lang="zh-CN" altLang="en-US" sz="1600" b="1" kern="1200" dirty="0">
              <a:latin typeface="微软雅黑" panose="020B0503020204020204" pitchFamily="34" charset="-122"/>
              <a:ea typeface="微软雅黑" panose="020B0503020204020204" pitchFamily="34" charset="-122"/>
            </a:rPr>
            <a:t>部涉及信息无障碍的相关法律</a:t>
          </a:r>
        </a:p>
      </dsp:txBody>
      <dsp:txXfrm>
        <a:off x="2745" y="894148"/>
        <a:ext cx="2676672" cy="1317600"/>
      </dsp:txXfrm>
    </dsp:sp>
    <dsp:sp modelId="{60B8F736-8AA7-4B02-90D5-347B6D6FEB27}">
      <dsp:nvSpPr>
        <dsp:cNvPr id="0" name=""/>
        <dsp:cNvSpPr/>
      </dsp:nvSpPr>
      <dsp:spPr>
        <a:xfrm>
          <a:off x="3054151" y="30148"/>
          <a:ext cx="2676672" cy="8640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altLang="zh-CN" sz="2800" b="1" kern="1200" dirty="0">
              <a:latin typeface="微软雅黑" panose="020B0503020204020204" pitchFamily="34" charset="-122"/>
              <a:ea typeface="微软雅黑" panose="020B0503020204020204" pitchFamily="34" charset="-122"/>
            </a:rPr>
            <a:t>23</a:t>
          </a:r>
          <a:endParaRPr lang="zh-CN" altLang="en-US" sz="2800" b="1" kern="1200" dirty="0">
            <a:latin typeface="微软雅黑" panose="020B0503020204020204" pitchFamily="34" charset="-122"/>
            <a:ea typeface="微软雅黑" panose="020B0503020204020204" pitchFamily="34" charset="-122"/>
          </a:endParaRPr>
        </a:p>
      </dsp:txBody>
      <dsp:txXfrm>
        <a:off x="3054151" y="30148"/>
        <a:ext cx="2676672" cy="864000"/>
      </dsp:txXfrm>
    </dsp:sp>
    <dsp:sp modelId="{2D17865B-2A15-4C99-B2E4-06D2A9C0F7BA}">
      <dsp:nvSpPr>
        <dsp:cNvPr id="0" name=""/>
        <dsp:cNvSpPr/>
      </dsp:nvSpPr>
      <dsp:spPr>
        <a:xfrm>
          <a:off x="3054151" y="894148"/>
          <a:ext cx="2676672" cy="131760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zh-CN" altLang="en-US" sz="1600" b="1" kern="1200" dirty="0">
              <a:latin typeface="微软雅黑" panose="020B0503020204020204" pitchFamily="34" charset="-122"/>
              <a:ea typeface="微软雅黑" panose="020B0503020204020204" pitchFamily="34" charset="-122"/>
            </a:rPr>
            <a:t>涵盖亚洲、欧洲、北美洲和大洋洲共</a:t>
          </a:r>
          <a:r>
            <a:rPr lang="en-US" altLang="zh-CN" sz="1600" b="1" kern="1200" dirty="0">
              <a:latin typeface="微软雅黑" panose="020B0503020204020204" pitchFamily="34" charset="-122"/>
              <a:ea typeface="微软雅黑" panose="020B0503020204020204" pitchFamily="34" charset="-122"/>
            </a:rPr>
            <a:t>23</a:t>
          </a:r>
          <a:r>
            <a:rPr lang="zh-CN" altLang="en-US" sz="1600" b="1" kern="1200" dirty="0">
              <a:latin typeface="微软雅黑" panose="020B0503020204020204" pitchFamily="34" charset="-122"/>
              <a:ea typeface="微软雅黑" panose="020B0503020204020204" pitchFamily="34" charset="-122"/>
            </a:rPr>
            <a:t>个国家与地区</a:t>
          </a:r>
        </a:p>
      </dsp:txBody>
      <dsp:txXfrm>
        <a:off x="3054151" y="894148"/>
        <a:ext cx="2676672" cy="1317600"/>
      </dsp:txXfrm>
    </dsp:sp>
    <dsp:sp modelId="{4CEF290E-2BDB-42C4-8BEC-B9747E9FB0EF}">
      <dsp:nvSpPr>
        <dsp:cNvPr id="0" name=""/>
        <dsp:cNvSpPr/>
      </dsp:nvSpPr>
      <dsp:spPr>
        <a:xfrm>
          <a:off x="6105558" y="30148"/>
          <a:ext cx="2676672" cy="8640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altLang="zh-CN" sz="2800" b="1" kern="1200" dirty="0">
              <a:latin typeface="微软雅黑" panose="020B0503020204020204" pitchFamily="34" charset="-122"/>
              <a:ea typeface="微软雅黑" panose="020B0503020204020204" pitchFamily="34" charset="-122"/>
            </a:rPr>
            <a:t>1990</a:t>
          </a:r>
          <a:endParaRPr lang="zh-CN" altLang="en-US" sz="2800" b="1" kern="1200" dirty="0">
            <a:latin typeface="微软雅黑" panose="020B0503020204020204" pitchFamily="34" charset="-122"/>
            <a:ea typeface="微软雅黑" panose="020B0503020204020204" pitchFamily="34" charset="-122"/>
          </a:endParaRPr>
        </a:p>
      </dsp:txBody>
      <dsp:txXfrm>
        <a:off x="6105558" y="30148"/>
        <a:ext cx="2676672" cy="864000"/>
      </dsp:txXfrm>
    </dsp:sp>
    <dsp:sp modelId="{1E964637-60EA-4DAE-82C3-3993B1B75902}">
      <dsp:nvSpPr>
        <dsp:cNvPr id="0" name=""/>
        <dsp:cNvSpPr/>
      </dsp:nvSpPr>
      <dsp:spPr>
        <a:xfrm>
          <a:off x="6105558" y="894148"/>
          <a:ext cx="2676672" cy="131760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zh-CN" altLang="en-US" sz="1600" b="1" i="0" kern="1200" dirty="0">
              <a:latin typeface="微软雅黑" panose="020B0503020204020204" pitchFamily="34" charset="-122"/>
              <a:ea typeface="微软雅黑" panose="020B0503020204020204" pitchFamily="34" charset="-122"/>
            </a:rPr>
            <a:t>最早的无障碍法律是</a:t>
          </a:r>
          <a:r>
            <a:rPr lang="en-US" altLang="zh-CN" sz="1600" b="1" i="0" kern="1200" dirty="0">
              <a:latin typeface="微软雅黑" panose="020B0503020204020204" pitchFamily="34" charset="-122"/>
              <a:ea typeface="微软雅黑" panose="020B0503020204020204" pitchFamily="34" charset="-122"/>
            </a:rPr>
            <a:t>1990</a:t>
          </a:r>
          <a:r>
            <a:rPr lang="zh-CN" altLang="en-US" sz="1600" b="1" i="0" kern="1200" dirty="0">
              <a:latin typeface="微软雅黑" panose="020B0503020204020204" pitchFamily="34" charset="-122"/>
              <a:ea typeface="微软雅黑" panose="020B0503020204020204" pitchFamily="34" charset="-122"/>
            </a:rPr>
            <a:t>出台的</a:t>
          </a:r>
          <a:r>
            <a:rPr lang="en-US" altLang="zh-CN" sz="1600" b="1" i="0" kern="1200" dirty="0">
              <a:latin typeface="微软雅黑" panose="020B0503020204020204" pitchFamily="34" charset="-122"/>
              <a:ea typeface="微软雅黑" panose="020B0503020204020204" pitchFamily="34" charset="-122"/>
            </a:rPr>
            <a:t>《</a:t>
          </a:r>
          <a:r>
            <a:rPr lang="zh-CN" altLang="zh-CN" sz="1600" b="1" i="0" kern="1200" dirty="0">
              <a:latin typeface="微软雅黑" panose="020B0503020204020204" pitchFamily="34" charset="-122"/>
              <a:ea typeface="微软雅黑" panose="020B0503020204020204" pitchFamily="34" charset="-122"/>
            </a:rPr>
            <a:t>美国康复法第</a:t>
          </a:r>
          <a:r>
            <a:rPr lang="en-US" altLang="zh-CN" sz="1600" b="1" i="0" kern="1200" dirty="0">
              <a:latin typeface="微软雅黑" panose="020B0503020204020204" pitchFamily="34" charset="-122"/>
              <a:ea typeface="微软雅黑" panose="020B0503020204020204" pitchFamily="34" charset="-122"/>
            </a:rPr>
            <a:t>504</a:t>
          </a:r>
          <a:r>
            <a:rPr lang="zh-CN" altLang="zh-CN" sz="1600" b="1" i="0" kern="1200" dirty="0">
              <a:latin typeface="微软雅黑" panose="020B0503020204020204" pitchFamily="34" charset="-122"/>
              <a:ea typeface="微软雅黑" panose="020B0503020204020204" pitchFamily="34" charset="-122"/>
            </a:rPr>
            <a:t>条修正案</a:t>
          </a:r>
          <a:r>
            <a:rPr lang="en-US" altLang="zh-CN" sz="1600" b="1" i="0" kern="1200" dirty="0">
              <a:latin typeface="微软雅黑" panose="020B0503020204020204" pitchFamily="34" charset="-122"/>
              <a:ea typeface="微软雅黑" panose="020B0503020204020204" pitchFamily="34" charset="-122"/>
            </a:rPr>
            <a:t>》</a:t>
          </a:r>
          <a:endParaRPr lang="zh-CN" altLang="en-US" sz="1600" b="1" kern="1200" dirty="0">
            <a:latin typeface="微软雅黑" panose="020B0503020204020204" pitchFamily="34" charset="-122"/>
            <a:ea typeface="微软雅黑" panose="020B0503020204020204" pitchFamily="34" charset="-122"/>
          </a:endParaRPr>
        </a:p>
      </dsp:txBody>
      <dsp:txXfrm>
        <a:off x="6105558" y="894148"/>
        <a:ext cx="2676672" cy="13176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034227-25B7-4D46-99B1-DA83BFD76AA6}">
      <dsp:nvSpPr>
        <dsp:cNvPr id="0" name=""/>
        <dsp:cNvSpPr/>
      </dsp:nvSpPr>
      <dsp:spPr>
        <a:xfrm>
          <a:off x="431800" y="792453"/>
          <a:ext cx="2590799" cy="1393243"/>
        </a:xfrm>
        <a:prstGeom prst="round2DiagRect">
          <a:avLst>
            <a:gd name="adj1" fmla="val 0"/>
            <a:gd name="adj2" fmla="val 1667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F8E2568-6DA2-DA42-9632-E06416DE40E1}">
      <dsp:nvSpPr>
        <dsp:cNvPr id="0" name=""/>
        <dsp:cNvSpPr/>
      </dsp:nvSpPr>
      <dsp:spPr>
        <a:xfrm>
          <a:off x="1727200" y="940221"/>
          <a:ext cx="345" cy="1097707"/>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a:scene3d>
          <a:camera prst="orthographicFront"/>
          <a:lightRig rig="threePt" dir="t">
            <a:rot lat="0" lon="0" rev="7500000"/>
          </a:lightRig>
        </a:scene3d>
        <a:sp3d z="127000" prstMaterial="matte"/>
      </dsp:spPr>
      <dsp:style>
        <a:lnRef idx="2">
          <a:scrgbClr r="0" g="0" b="0"/>
        </a:lnRef>
        <a:fillRef idx="1">
          <a:scrgbClr r="0" g="0" b="0"/>
        </a:fillRef>
        <a:effectRef idx="0">
          <a:scrgbClr r="0" g="0" b="0"/>
        </a:effectRef>
        <a:fontRef idx="minor"/>
      </dsp:style>
    </dsp:sp>
    <dsp:sp modelId="{3AF6BC64-6654-BB4C-A737-AA69C603A352}">
      <dsp:nvSpPr>
        <dsp:cNvPr id="0" name=""/>
        <dsp:cNvSpPr/>
      </dsp:nvSpPr>
      <dsp:spPr>
        <a:xfrm>
          <a:off x="518160" y="898001"/>
          <a:ext cx="1122680" cy="118214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1">
          <a:noAutofit/>
        </a:bodyPr>
        <a:lstStyle/>
        <a:p>
          <a:pPr marL="0" lvl="0" indent="0" algn="l"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法律法规</a:t>
          </a:r>
        </a:p>
      </dsp:txBody>
      <dsp:txXfrm>
        <a:off x="518160" y="898001"/>
        <a:ext cx="1122680" cy="1182146"/>
      </dsp:txXfrm>
    </dsp:sp>
    <dsp:sp modelId="{4DF5AB07-D53F-FD40-A6D6-0964FEAC6CBE}">
      <dsp:nvSpPr>
        <dsp:cNvPr id="0" name=""/>
        <dsp:cNvSpPr/>
      </dsp:nvSpPr>
      <dsp:spPr>
        <a:xfrm>
          <a:off x="1813560" y="898001"/>
          <a:ext cx="1122680" cy="118214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1">
          <a:noAutofit/>
        </a:bodyPr>
        <a:lstStyle/>
        <a:p>
          <a:pPr marL="0" lvl="0" indent="0" algn="l"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技术标准</a:t>
          </a:r>
        </a:p>
      </dsp:txBody>
      <dsp:txXfrm>
        <a:off x="1813560" y="898001"/>
        <a:ext cx="1122680" cy="1182146"/>
      </dsp:txXfrm>
    </dsp:sp>
    <dsp:sp modelId="{76417C6B-BA60-7949-AF85-6BDA65305522}">
      <dsp:nvSpPr>
        <dsp:cNvPr id="0" name=""/>
        <dsp:cNvSpPr/>
      </dsp:nvSpPr>
      <dsp:spPr>
        <a:xfrm rot="16200000">
          <a:off x="-544051" y="1038297"/>
          <a:ext cx="1519902" cy="431799"/>
        </a:xfrm>
        <a:prstGeom prst="rightArrow">
          <a:avLst>
            <a:gd name="adj1" fmla="val 49830"/>
            <a:gd name="adj2" fmla="val 60660"/>
          </a:avLst>
        </a:prstGeom>
        <a:solidFill>
          <a:schemeClr val="accent1">
            <a:tint val="50000"/>
            <a:hueOff val="0"/>
            <a:satOff val="0"/>
            <a:lumOff val="0"/>
            <a:alphaOff val="0"/>
          </a:schemeClr>
        </a:solidFill>
        <a:ln>
          <a:noFill/>
        </a:ln>
        <a:effectLst/>
        <a:scene3d>
          <a:camera prst="orthographicFront"/>
          <a:lightRig rig="threePt" dir="t">
            <a:rot lat="0" lon="0" rev="7500000"/>
          </a:lightRig>
        </a:scene3d>
        <a:sp3d z="254000" extrusionH="63500" contourW="12700" prstMaterial="matte">
          <a:contourClr>
            <a:schemeClr val="lt1"/>
          </a:contourClr>
        </a:sp3d>
      </dsp:spPr>
      <dsp:style>
        <a:lnRef idx="0">
          <a:scrgbClr r="0" g="0" b="0"/>
        </a:lnRef>
        <a:fillRef idx="1">
          <a:scrgbClr r="0" g="0" b="0"/>
        </a:fillRef>
        <a:effectRef idx="0">
          <a:scrgbClr r="0" g="0" b="0"/>
        </a:effectRef>
        <a:fontRef idx="minor"/>
      </dsp:style>
      <dsp:txBody>
        <a:bodyPr spcFirstLastPara="0" vert="vert" wrap="square" lIns="60960" tIns="60960" rIns="60960" bIns="60960" numCol="1" spcCol="1270" anchor="ctr" anchorCtr="1">
          <a:noAutofit/>
        </a:bodyPr>
        <a:lstStyle/>
        <a:p>
          <a:pPr marL="0" lvl="0" indent="0" algn="r" defTabSz="711200">
            <a:lnSpc>
              <a:spcPct val="900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指导与规范</a:t>
          </a:r>
        </a:p>
      </dsp:txBody>
      <dsp:txXfrm>
        <a:off x="-478792" y="1211874"/>
        <a:ext cx="1389383" cy="215165"/>
      </dsp:txXfrm>
    </dsp:sp>
    <dsp:sp modelId="{D17C133A-8E0B-FF41-A172-09432980BA4B}">
      <dsp:nvSpPr>
        <dsp:cNvPr id="0" name=""/>
        <dsp:cNvSpPr/>
      </dsp:nvSpPr>
      <dsp:spPr>
        <a:xfrm rot="5400000">
          <a:off x="2478548" y="1452059"/>
          <a:ext cx="1519902" cy="431799"/>
        </a:xfrm>
        <a:prstGeom prst="rightArrow">
          <a:avLst>
            <a:gd name="adj1" fmla="val 49830"/>
            <a:gd name="adj2" fmla="val 60660"/>
          </a:avLst>
        </a:prstGeom>
        <a:solidFill>
          <a:schemeClr val="accent1">
            <a:tint val="50000"/>
            <a:hueOff val="0"/>
            <a:satOff val="0"/>
            <a:lumOff val="0"/>
            <a:alphaOff val="0"/>
          </a:schemeClr>
        </a:solidFill>
        <a:ln>
          <a:noFill/>
        </a:ln>
        <a:effectLst/>
        <a:scene3d>
          <a:camera prst="orthographicFront"/>
          <a:lightRig rig="threePt" dir="t">
            <a:rot lat="0" lon="0" rev="7500000"/>
          </a:lightRig>
        </a:scene3d>
        <a:sp3d z="254000" extrusionH="63500" contourW="12700" prstMaterial="matte">
          <a:contourClr>
            <a:schemeClr val="lt1"/>
          </a:contourClr>
        </a:sp3d>
      </dsp:spPr>
      <dsp:style>
        <a:lnRef idx="0">
          <a:scrgbClr r="0" g="0" b="0"/>
        </a:lnRef>
        <a:fillRef idx="1">
          <a:scrgbClr r="0" g="0" b="0"/>
        </a:fillRef>
        <a:effectRef idx="0">
          <a:scrgbClr r="0" g="0" b="0"/>
        </a:effectRef>
        <a:fontRef idx="minor"/>
      </dsp:style>
      <dsp:txBody>
        <a:bodyPr spcFirstLastPara="0" vert="vert270" wrap="square" lIns="60960" tIns="60960" rIns="60960" bIns="60960" numCol="1" spcCol="1270" anchor="ctr" anchorCtr="1">
          <a:noAutofit/>
        </a:bodyPr>
        <a:lstStyle/>
        <a:p>
          <a:pPr marL="0" lvl="0" indent="0" algn="r" defTabSz="711200">
            <a:lnSpc>
              <a:spcPct val="900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执行与考核</a:t>
          </a:r>
        </a:p>
      </dsp:txBody>
      <dsp:txXfrm>
        <a:off x="2543808" y="1495117"/>
        <a:ext cx="1389383" cy="21516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7F9EE7-7F22-411C-9463-8E88FB0B4A74}">
      <dsp:nvSpPr>
        <dsp:cNvPr id="0" name=""/>
        <dsp:cNvSpPr/>
      </dsp:nvSpPr>
      <dsp:spPr>
        <a:xfrm>
          <a:off x="303006" y="1174"/>
          <a:ext cx="1482328" cy="74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zh-CN" altLang="en-US" sz="2100" b="1" kern="1200" dirty="0">
              <a:latin typeface="微软雅黑" panose="020B0503020204020204" pitchFamily="34" charset="-122"/>
              <a:ea typeface="微软雅黑" panose="020B0503020204020204" pitchFamily="34" charset="-122"/>
            </a:rPr>
            <a:t>指导单位</a:t>
          </a:r>
        </a:p>
      </dsp:txBody>
      <dsp:txXfrm>
        <a:off x="324714" y="22882"/>
        <a:ext cx="1438912" cy="697748"/>
      </dsp:txXfrm>
    </dsp:sp>
    <dsp:sp modelId="{9D8DF871-C66E-4646-9723-599D159451BE}">
      <dsp:nvSpPr>
        <dsp:cNvPr id="0" name=""/>
        <dsp:cNvSpPr/>
      </dsp:nvSpPr>
      <dsp:spPr>
        <a:xfrm>
          <a:off x="451239" y="742338"/>
          <a:ext cx="148232" cy="555873"/>
        </a:xfrm>
        <a:custGeom>
          <a:avLst/>
          <a:gdLst/>
          <a:ahLst/>
          <a:cxnLst/>
          <a:rect l="0" t="0" r="0" b="0"/>
          <a:pathLst>
            <a:path>
              <a:moveTo>
                <a:pt x="0" y="0"/>
              </a:moveTo>
              <a:lnTo>
                <a:pt x="0" y="555873"/>
              </a:lnTo>
              <a:lnTo>
                <a:pt x="148232" y="55587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DE63C4B-C485-4658-81E8-035D4C745845}">
      <dsp:nvSpPr>
        <dsp:cNvPr id="0" name=""/>
        <dsp:cNvSpPr/>
      </dsp:nvSpPr>
      <dsp:spPr>
        <a:xfrm>
          <a:off x="599472" y="927629"/>
          <a:ext cx="1484118" cy="74116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zh-CN" altLang="en-US" sz="1200" b="1" kern="1200" dirty="0">
              <a:latin typeface="微软雅黑" panose="020B0503020204020204" pitchFamily="34" charset="-122"/>
              <a:ea typeface="微软雅黑" panose="020B0503020204020204" pitchFamily="34" charset="-122"/>
            </a:rPr>
            <a:t>中国残疾人联合会</a:t>
          </a:r>
        </a:p>
      </dsp:txBody>
      <dsp:txXfrm>
        <a:off x="621180" y="949337"/>
        <a:ext cx="1440702" cy="697748"/>
      </dsp:txXfrm>
    </dsp:sp>
    <dsp:sp modelId="{19788903-DDEA-4540-9742-E59093D5A2CE}">
      <dsp:nvSpPr>
        <dsp:cNvPr id="0" name=""/>
        <dsp:cNvSpPr/>
      </dsp:nvSpPr>
      <dsp:spPr>
        <a:xfrm>
          <a:off x="451239" y="742338"/>
          <a:ext cx="148232" cy="1482328"/>
        </a:xfrm>
        <a:custGeom>
          <a:avLst/>
          <a:gdLst/>
          <a:ahLst/>
          <a:cxnLst/>
          <a:rect l="0" t="0" r="0" b="0"/>
          <a:pathLst>
            <a:path>
              <a:moveTo>
                <a:pt x="0" y="0"/>
              </a:moveTo>
              <a:lnTo>
                <a:pt x="0" y="1482328"/>
              </a:lnTo>
              <a:lnTo>
                <a:pt x="148232" y="148232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BDC369-FF9E-443A-A5DC-52721318919B}">
      <dsp:nvSpPr>
        <dsp:cNvPr id="0" name=""/>
        <dsp:cNvSpPr/>
      </dsp:nvSpPr>
      <dsp:spPr>
        <a:xfrm>
          <a:off x="599472" y="1854084"/>
          <a:ext cx="1484118" cy="74116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zh-CN" altLang="en-US" sz="1200" b="1" kern="1200">
              <a:latin typeface="微软雅黑" panose="020B0503020204020204" pitchFamily="34" charset="-122"/>
              <a:ea typeface="微软雅黑" panose="020B0503020204020204" pitchFamily="34" charset="-122"/>
            </a:rPr>
            <a:t>中国国家标准化管理委员会</a:t>
          </a:r>
          <a:endParaRPr lang="zh-CN" altLang="en-US" sz="1200" b="1" kern="1200" dirty="0">
            <a:latin typeface="微软雅黑" panose="020B0503020204020204" pitchFamily="34" charset="-122"/>
            <a:ea typeface="微软雅黑" panose="020B0503020204020204" pitchFamily="34" charset="-122"/>
          </a:endParaRPr>
        </a:p>
      </dsp:txBody>
      <dsp:txXfrm>
        <a:off x="621180" y="1875792"/>
        <a:ext cx="1440702" cy="697748"/>
      </dsp:txXfrm>
    </dsp:sp>
    <dsp:sp modelId="{9BD13909-A9F6-43B5-B71D-CFF1EB8A8CF5}">
      <dsp:nvSpPr>
        <dsp:cNvPr id="0" name=""/>
        <dsp:cNvSpPr/>
      </dsp:nvSpPr>
      <dsp:spPr>
        <a:xfrm>
          <a:off x="2157707" y="1174"/>
          <a:ext cx="1482328" cy="74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zh-CN" altLang="en-US" sz="2100" b="1" kern="1200" dirty="0">
              <a:latin typeface="微软雅黑" panose="020B0503020204020204" pitchFamily="34" charset="-122"/>
              <a:ea typeface="微软雅黑" panose="020B0503020204020204" pitchFamily="34" charset="-122"/>
            </a:rPr>
            <a:t>组长单位</a:t>
          </a:r>
        </a:p>
      </dsp:txBody>
      <dsp:txXfrm>
        <a:off x="2179415" y="22882"/>
        <a:ext cx="1438912" cy="697748"/>
      </dsp:txXfrm>
    </dsp:sp>
    <dsp:sp modelId="{E7646E9D-04DC-41B4-BF38-04B9C434FFDB}">
      <dsp:nvSpPr>
        <dsp:cNvPr id="0" name=""/>
        <dsp:cNvSpPr/>
      </dsp:nvSpPr>
      <dsp:spPr>
        <a:xfrm>
          <a:off x="2305940" y="742338"/>
          <a:ext cx="148232" cy="555873"/>
        </a:xfrm>
        <a:custGeom>
          <a:avLst/>
          <a:gdLst/>
          <a:ahLst/>
          <a:cxnLst/>
          <a:rect l="0" t="0" r="0" b="0"/>
          <a:pathLst>
            <a:path>
              <a:moveTo>
                <a:pt x="0" y="0"/>
              </a:moveTo>
              <a:lnTo>
                <a:pt x="0" y="555873"/>
              </a:lnTo>
              <a:lnTo>
                <a:pt x="148232" y="55587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0759EF-CC1A-40AB-BC36-97B1FF05B15A}">
      <dsp:nvSpPr>
        <dsp:cNvPr id="0" name=""/>
        <dsp:cNvSpPr/>
      </dsp:nvSpPr>
      <dsp:spPr>
        <a:xfrm>
          <a:off x="2454173" y="927629"/>
          <a:ext cx="1484118" cy="74116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zh-CN" altLang="en-US" sz="1200" b="1" kern="1200">
              <a:latin typeface="微软雅黑" panose="020B0503020204020204" pitchFamily="34" charset="-122"/>
              <a:ea typeface="微软雅黑" panose="020B0503020204020204" pitchFamily="34" charset="-122"/>
            </a:rPr>
            <a:t>中国残疾人联合会信息中心</a:t>
          </a:r>
          <a:endParaRPr lang="zh-CN" altLang="en-US" sz="1200" b="1" kern="1200" dirty="0">
            <a:latin typeface="微软雅黑" panose="020B0503020204020204" pitchFamily="34" charset="-122"/>
            <a:ea typeface="微软雅黑" panose="020B0503020204020204" pitchFamily="34" charset="-122"/>
          </a:endParaRPr>
        </a:p>
      </dsp:txBody>
      <dsp:txXfrm>
        <a:off x="2475881" y="949337"/>
        <a:ext cx="1440702" cy="697748"/>
      </dsp:txXfrm>
    </dsp:sp>
    <dsp:sp modelId="{20BF5D3D-3BBD-45F2-A8E4-FEBB6D16D092}">
      <dsp:nvSpPr>
        <dsp:cNvPr id="0" name=""/>
        <dsp:cNvSpPr/>
      </dsp:nvSpPr>
      <dsp:spPr>
        <a:xfrm>
          <a:off x="2305940" y="742338"/>
          <a:ext cx="148232" cy="1482328"/>
        </a:xfrm>
        <a:custGeom>
          <a:avLst/>
          <a:gdLst/>
          <a:ahLst/>
          <a:cxnLst/>
          <a:rect l="0" t="0" r="0" b="0"/>
          <a:pathLst>
            <a:path>
              <a:moveTo>
                <a:pt x="0" y="0"/>
              </a:moveTo>
              <a:lnTo>
                <a:pt x="0" y="1482328"/>
              </a:lnTo>
              <a:lnTo>
                <a:pt x="148232" y="148232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3304A8-2E72-43D6-BC8E-D3CECB70F42D}">
      <dsp:nvSpPr>
        <dsp:cNvPr id="0" name=""/>
        <dsp:cNvSpPr/>
      </dsp:nvSpPr>
      <dsp:spPr>
        <a:xfrm>
          <a:off x="2454173" y="1854084"/>
          <a:ext cx="1484118" cy="74116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zh-CN" altLang="en-US" sz="1200" b="1" kern="1200">
              <a:latin typeface="微软雅黑" panose="020B0503020204020204" pitchFamily="34" charset="-122"/>
              <a:ea typeface="微软雅黑" panose="020B0503020204020204" pitchFamily="34" charset="-122"/>
            </a:rPr>
            <a:t>中国残疾人信息和无障碍技术研究中心</a:t>
          </a:r>
          <a:endParaRPr lang="zh-CN" altLang="en-US" sz="1200" b="1" kern="1200" dirty="0">
            <a:latin typeface="微软雅黑" panose="020B0503020204020204" pitchFamily="34" charset="-122"/>
            <a:ea typeface="微软雅黑" panose="020B0503020204020204" pitchFamily="34" charset="-122"/>
          </a:endParaRPr>
        </a:p>
      </dsp:txBody>
      <dsp:txXfrm>
        <a:off x="2475881" y="1875792"/>
        <a:ext cx="1440702" cy="697748"/>
      </dsp:txXfrm>
    </dsp:sp>
    <dsp:sp modelId="{F6C0905B-0360-4668-8600-99D47AE0DE5C}">
      <dsp:nvSpPr>
        <dsp:cNvPr id="0" name=""/>
        <dsp:cNvSpPr/>
      </dsp:nvSpPr>
      <dsp:spPr>
        <a:xfrm>
          <a:off x="4012408" y="1174"/>
          <a:ext cx="1482328" cy="7411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zh-CN" altLang="en-US" sz="2100" b="1" kern="1200">
              <a:latin typeface="微软雅黑" panose="020B0503020204020204" pitchFamily="34" charset="-122"/>
              <a:ea typeface="微软雅黑" panose="020B0503020204020204" pitchFamily="34" charset="-122"/>
            </a:rPr>
            <a:t>副组长单位</a:t>
          </a:r>
          <a:endParaRPr lang="zh-CN" altLang="en-US" sz="2100" b="1" kern="1200" dirty="0">
            <a:latin typeface="微软雅黑" panose="020B0503020204020204" pitchFamily="34" charset="-122"/>
            <a:ea typeface="微软雅黑" panose="020B0503020204020204" pitchFamily="34" charset="-122"/>
          </a:endParaRPr>
        </a:p>
      </dsp:txBody>
      <dsp:txXfrm>
        <a:off x="4034116" y="22882"/>
        <a:ext cx="1438912" cy="697748"/>
      </dsp:txXfrm>
    </dsp:sp>
    <dsp:sp modelId="{0E552939-0136-4736-86D4-0350CD7D2143}">
      <dsp:nvSpPr>
        <dsp:cNvPr id="0" name=""/>
        <dsp:cNvSpPr/>
      </dsp:nvSpPr>
      <dsp:spPr>
        <a:xfrm>
          <a:off x="4160641" y="742338"/>
          <a:ext cx="148232" cy="555873"/>
        </a:xfrm>
        <a:custGeom>
          <a:avLst/>
          <a:gdLst/>
          <a:ahLst/>
          <a:cxnLst/>
          <a:rect l="0" t="0" r="0" b="0"/>
          <a:pathLst>
            <a:path>
              <a:moveTo>
                <a:pt x="0" y="0"/>
              </a:moveTo>
              <a:lnTo>
                <a:pt x="0" y="555873"/>
              </a:lnTo>
              <a:lnTo>
                <a:pt x="148232" y="55587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FF40D7F-2EA5-41E3-A093-36BD91DA44B3}">
      <dsp:nvSpPr>
        <dsp:cNvPr id="0" name=""/>
        <dsp:cNvSpPr/>
      </dsp:nvSpPr>
      <dsp:spPr>
        <a:xfrm>
          <a:off x="4308874" y="927629"/>
          <a:ext cx="1484118" cy="74116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zh-CN" altLang="en-US" sz="1200" b="1" kern="1200">
              <a:latin typeface="微软雅黑" panose="020B0503020204020204" pitchFamily="34" charset="-122"/>
              <a:ea typeface="微软雅黑" panose="020B0503020204020204" pitchFamily="34" charset="-122"/>
            </a:rPr>
            <a:t>浙江大学</a:t>
          </a:r>
          <a:endParaRPr lang="zh-CN" altLang="en-US" sz="1200" b="1" kern="1200" dirty="0">
            <a:latin typeface="微软雅黑" panose="020B0503020204020204" pitchFamily="34" charset="-122"/>
            <a:ea typeface="微软雅黑" panose="020B0503020204020204" pitchFamily="34" charset="-122"/>
          </a:endParaRPr>
        </a:p>
      </dsp:txBody>
      <dsp:txXfrm>
        <a:off x="4330582" y="949337"/>
        <a:ext cx="1440702" cy="697748"/>
      </dsp:txXfrm>
    </dsp:sp>
    <dsp:sp modelId="{42E866B2-E852-4E84-9725-374537BADEF0}">
      <dsp:nvSpPr>
        <dsp:cNvPr id="0" name=""/>
        <dsp:cNvSpPr/>
      </dsp:nvSpPr>
      <dsp:spPr>
        <a:xfrm>
          <a:off x="4160641" y="742338"/>
          <a:ext cx="148232" cy="1482328"/>
        </a:xfrm>
        <a:custGeom>
          <a:avLst/>
          <a:gdLst/>
          <a:ahLst/>
          <a:cxnLst/>
          <a:rect l="0" t="0" r="0" b="0"/>
          <a:pathLst>
            <a:path>
              <a:moveTo>
                <a:pt x="0" y="0"/>
              </a:moveTo>
              <a:lnTo>
                <a:pt x="0" y="1482328"/>
              </a:lnTo>
              <a:lnTo>
                <a:pt x="148232" y="148232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B48474-736E-4A6E-85C2-CAF13E31D939}">
      <dsp:nvSpPr>
        <dsp:cNvPr id="0" name=""/>
        <dsp:cNvSpPr/>
      </dsp:nvSpPr>
      <dsp:spPr>
        <a:xfrm>
          <a:off x="4308874" y="1854084"/>
          <a:ext cx="1484118" cy="74116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zh-CN" altLang="en-US" sz="1200" b="1" kern="1200">
              <a:latin typeface="微软雅黑" panose="020B0503020204020204" pitchFamily="34" charset="-122"/>
              <a:ea typeface="微软雅黑" panose="020B0503020204020204" pitchFamily="34" charset="-122"/>
            </a:rPr>
            <a:t>中国电子技术标准化研究院</a:t>
          </a:r>
          <a:endParaRPr lang="zh-CN" altLang="en-US" sz="1200" b="1" kern="1200" dirty="0">
            <a:latin typeface="微软雅黑" panose="020B0503020204020204" pitchFamily="34" charset="-122"/>
            <a:ea typeface="微软雅黑" panose="020B0503020204020204" pitchFamily="34" charset="-122"/>
          </a:endParaRPr>
        </a:p>
      </dsp:txBody>
      <dsp:txXfrm>
        <a:off x="4330582" y="1875792"/>
        <a:ext cx="1440702" cy="697748"/>
      </dsp:txXfrm>
    </dsp:sp>
    <dsp:sp modelId="{14F3E356-569C-4830-A9D0-F10D45E3E80A}">
      <dsp:nvSpPr>
        <dsp:cNvPr id="0" name=""/>
        <dsp:cNvSpPr/>
      </dsp:nvSpPr>
      <dsp:spPr>
        <a:xfrm>
          <a:off x="4160641" y="742338"/>
          <a:ext cx="148232" cy="2408783"/>
        </a:xfrm>
        <a:custGeom>
          <a:avLst/>
          <a:gdLst/>
          <a:ahLst/>
          <a:cxnLst/>
          <a:rect l="0" t="0" r="0" b="0"/>
          <a:pathLst>
            <a:path>
              <a:moveTo>
                <a:pt x="0" y="0"/>
              </a:moveTo>
              <a:lnTo>
                <a:pt x="0" y="2408783"/>
              </a:lnTo>
              <a:lnTo>
                <a:pt x="148232" y="240878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8A4AC27-5E2F-4627-8988-CC74BD919850}">
      <dsp:nvSpPr>
        <dsp:cNvPr id="0" name=""/>
        <dsp:cNvSpPr/>
      </dsp:nvSpPr>
      <dsp:spPr>
        <a:xfrm>
          <a:off x="4308874" y="2780539"/>
          <a:ext cx="1484118" cy="74116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marL="0" lvl="0" indent="0" algn="ctr" defTabSz="533400">
            <a:lnSpc>
              <a:spcPct val="90000"/>
            </a:lnSpc>
            <a:spcBef>
              <a:spcPct val="0"/>
            </a:spcBef>
            <a:spcAft>
              <a:spcPct val="35000"/>
            </a:spcAft>
            <a:buNone/>
          </a:pPr>
          <a:r>
            <a:rPr lang="zh-CN" altLang="en-US" sz="1200" b="1" kern="1200">
              <a:latin typeface="微软雅黑" panose="020B0503020204020204" pitchFamily="34" charset="-122"/>
              <a:ea typeface="微软雅黑" panose="020B0503020204020204" pitchFamily="34" charset="-122"/>
            </a:rPr>
            <a:t>中国信息通信研究院</a:t>
          </a:r>
          <a:endParaRPr lang="zh-CN" altLang="en-US" sz="1200" b="1" kern="1200" dirty="0">
            <a:latin typeface="微软雅黑" panose="020B0503020204020204" pitchFamily="34" charset="-122"/>
            <a:ea typeface="微软雅黑" panose="020B0503020204020204" pitchFamily="34" charset="-122"/>
          </a:endParaRPr>
        </a:p>
      </dsp:txBody>
      <dsp:txXfrm>
        <a:off x="4330582" y="2802247"/>
        <a:ext cx="1440702" cy="69774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8BFE4D-6AA6-4636-9115-150E571990A4}">
      <dsp:nvSpPr>
        <dsp:cNvPr id="0" name=""/>
        <dsp:cNvSpPr/>
      </dsp:nvSpPr>
      <dsp:spPr>
        <a:xfrm>
          <a:off x="0" y="203506"/>
          <a:ext cx="4438394" cy="17325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4469" tIns="229108" rIns="344469" bIns="78232" numCol="1" spcCol="1270" anchor="t" anchorCtr="0">
          <a:noAutofit/>
        </a:bodyPr>
        <a:lstStyle/>
        <a:p>
          <a:pPr marL="57150" lvl="1" indent="-57150" algn="l" defTabSz="488950">
            <a:lnSpc>
              <a:spcPct val="90000"/>
            </a:lnSpc>
            <a:spcBef>
              <a:spcPct val="0"/>
            </a:spcBef>
            <a:spcAft>
              <a:spcPct val="15000"/>
            </a:spcAft>
            <a:buChar char="•"/>
          </a:pPr>
          <a:r>
            <a:rPr lang="es-ES" altLang="zh-CN" sz="1100" kern="1200" dirty="0">
              <a:latin typeface="Microsoft YaHei" panose="020B0503020204020204" pitchFamily="34" charset="-122"/>
              <a:ea typeface="Microsoft YaHei" panose="020B0503020204020204" pitchFamily="34" charset="-122"/>
            </a:rPr>
            <a:t>《</a:t>
          </a:r>
          <a:r>
            <a:rPr lang="zh-CN" altLang="zh-CN" sz="1100" kern="1200" dirty="0">
              <a:latin typeface="Microsoft YaHei" panose="020B0503020204020204" pitchFamily="34" charset="-122"/>
              <a:ea typeface="Microsoft YaHei" panose="020B0503020204020204" pitchFamily="34" charset="-122"/>
            </a:rPr>
            <a:t>信息技术 包括老年人和残疾人的所有用户可访问的图标和符号设计指南</a:t>
          </a:r>
          <a:r>
            <a:rPr lang="en-US" altLang="zh-CN" sz="1100" kern="1200" dirty="0">
              <a:latin typeface="Microsoft YaHei" panose="020B0503020204020204" pitchFamily="34" charset="-122"/>
              <a:ea typeface="Microsoft YaHei" panose="020B0503020204020204" pitchFamily="34" charset="-122"/>
            </a:rPr>
            <a:t>》</a:t>
          </a:r>
          <a:r>
            <a:rPr lang="zh-CN" altLang="en-US" sz="1100" kern="1200" dirty="0">
              <a:latin typeface="Microsoft YaHei" panose="020B0503020204020204" pitchFamily="34" charset="-122"/>
              <a:ea typeface="Microsoft YaHei" panose="020B0503020204020204" pitchFamily="34" charset="-122"/>
            </a:rPr>
            <a:t>（</a:t>
          </a:r>
          <a:r>
            <a:rPr lang="es-ES" altLang="zh-CN" sz="1100" kern="1200" dirty="0">
              <a:latin typeface="Microsoft YaHei" panose="020B0503020204020204" pitchFamily="34" charset="-122"/>
              <a:ea typeface="Microsoft YaHei" panose="020B0503020204020204" pitchFamily="34" charset="-122"/>
            </a:rPr>
            <a:t>GB/Z 36471-2018</a:t>
          </a:r>
          <a:r>
            <a:rPr lang="zh-CN" altLang="en-US" sz="1100" kern="1200" dirty="0">
              <a:latin typeface="Microsoft YaHei" panose="020B0503020204020204" pitchFamily="34" charset="-122"/>
              <a:ea typeface="Microsoft YaHei" panose="020B0503020204020204" pitchFamily="34" charset="-122"/>
            </a:rPr>
            <a:t>）</a:t>
          </a:r>
          <a:endParaRPr lang="zh-CN" altLang="zh-CN" sz="1100" kern="1200" dirty="0">
            <a:latin typeface="Microsoft YaHei" panose="020B0503020204020204" pitchFamily="34" charset="-122"/>
            <a:ea typeface="Microsoft YaHei" panose="020B0503020204020204" pitchFamily="34" charset="-122"/>
          </a:endParaRPr>
        </a:p>
        <a:p>
          <a:pPr marL="57150" lvl="1" indent="-57150" algn="l" defTabSz="488950">
            <a:lnSpc>
              <a:spcPct val="90000"/>
            </a:lnSpc>
            <a:spcBef>
              <a:spcPct val="0"/>
            </a:spcBef>
            <a:spcAft>
              <a:spcPct val="15000"/>
            </a:spcAft>
            <a:buChar char="•"/>
          </a:pPr>
          <a:r>
            <a:rPr lang="zh-CN" altLang="zh-CN" sz="1100" kern="1200" dirty="0">
              <a:latin typeface="Microsoft YaHei" panose="020B0503020204020204" pitchFamily="34" charset="-122"/>
              <a:ea typeface="Microsoft YaHei" panose="020B0503020204020204" pitchFamily="34" charset="-122"/>
            </a:rPr>
            <a:t>《读屏软件技术要求》（</a:t>
          </a:r>
          <a:r>
            <a:rPr lang="en-US" altLang="zh-CN" sz="1100" kern="1200" dirty="0">
              <a:latin typeface="Microsoft YaHei" panose="020B0503020204020204" pitchFamily="34" charset="-122"/>
              <a:ea typeface="Microsoft YaHei" panose="020B0503020204020204" pitchFamily="34" charset="-122"/>
            </a:rPr>
            <a:t>GB/T 36353-2018</a:t>
          </a:r>
          <a:r>
            <a:rPr lang="zh-CN" altLang="zh-CN" sz="1100" kern="1200" dirty="0">
              <a:latin typeface="Microsoft YaHei" panose="020B0503020204020204" pitchFamily="34" charset="-122"/>
              <a:ea typeface="Microsoft YaHei" panose="020B0503020204020204" pitchFamily="34" charset="-122"/>
            </a:rPr>
            <a:t>）</a:t>
          </a:r>
        </a:p>
        <a:p>
          <a:pPr marL="57150" lvl="1" indent="-57150" algn="l" defTabSz="488950">
            <a:lnSpc>
              <a:spcPct val="90000"/>
            </a:lnSpc>
            <a:spcBef>
              <a:spcPct val="0"/>
            </a:spcBef>
            <a:spcAft>
              <a:spcPct val="15000"/>
            </a:spcAft>
            <a:buChar char="•"/>
          </a:pPr>
          <a:r>
            <a:rPr lang="zh-CN" altLang="zh-CN" sz="1100" kern="1200" dirty="0">
              <a:latin typeface="Microsoft YaHei" panose="020B0503020204020204" pitchFamily="34" charset="-122"/>
              <a:ea typeface="Microsoft YaHei" panose="020B0503020204020204" pitchFamily="34" charset="-122"/>
            </a:rPr>
            <a:t>《信息技术 互联网内容无障碍可访问性技术要求与测试方法》（</a:t>
          </a:r>
          <a:r>
            <a:rPr lang="en-US" altLang="zh-CN" sz="1100" kern="1200" dirty="0">
              <a:latin typeface="Microsoft YaHei" panose="020B0503020204020204" pitchFamily="34" charset="-122"/>
              <a:ea typeface="Microsoft YaHei" panose="020B0503020204020204" pitchFamily="34" charset="-122"/>
            </a:rPr>
            <a:t>GB/T 37668-2019</a:t>
          </a:r>
          <a:r>
            <a:rPr lang="zh-CN" altLang="zh-CN" sz="1100" kern="1200" dirty="0">
              <a:latin typeface="Microsoft YaHei" panose="020B0503020204020204" pitchFamily="34" charset="-122"/>
              <a:ea typeface="Microsoft YaHei" panose="020B0503020204020204" pitchFamily="34" charset="-122"/>
            </a:rPr>
            <a:t>）</a:t>
          </a:r>
        </a:p>
        <a:p>
          <a:pPr marL="57150" lvl="1" indent="-57150" algn="l" defTabSz="488950">
            <a:lnSpc>
              <a:spcPct val="90000"/>
            </a:lnSpc>
            <a:spcBef>
              <a:spcPct val="0"/>
            </a:spcBef>
            <a:spcAft>
              <a:spcPct val="15000"/>
            </a:spcAft>
            <a:buChar char="•"/>
          </a:pPr>
          <a:r>
            <a:rPr lang="en-US" altLang="zh-CN" sz="1100" kern="1200" dirty="0">
              <a:latin typeface="Microsoft YaHei" panose="020B0503020204020204" pitchFamily="34" charset="-122"/>
              <a:ea typeface="Microsoft YaHei" panose="020B0503020204020204" pitchFamily="34" charset="-122"/>
            </a:rPr>
            <a:t>《</a:t>
          </a:r>
          <a:r>
            <a:rPr lang="zh-CN" altLang="en-US" sz="1100" kern="1200" dirty="0">
              <a:latin typeface="Microsoft YaHei" panose="020B0503020204020204" pitchFamily="34" charset="-122"/>
              <a:ea typeface="Microsoft YaHei" panose="020B0503020204020204" pitchFamily="34" charset="-122"/>
            </a:rPr>
            <a:t>盲用数字出版格式</a:t>
          </a:r>
          <a:r>
            <a:rPr lang="en-US" altLang="zh-CN" sz="1100" kern="1200" dirty="0">
              <a:latin typeface="Microsoft YaHei" panose="020B0503020204020204" pitchFamily="34" charset="-122"/>
              <a:ea typeface="Microsoft YaHei" panose="020B0503020204020204" pitchFamily="34" charset="-122"/>
            </a:rPr>
            <a:t>》(GB/T 38640-2020)</a:t>
          </a:r>
          <a:endParaRPr lang="zh-CN" altLang="zh-CN" sz="1100" kern="1200" dirty="0">
            <a:latin typeface="Microsoft YaHei" panose="020B0503020204020204" pitchFamily="34" charset="-122"/>
            <a:ea typeface="Microsoft YaHei" panose="020B0503020204020204" pitchFamily="34" charset="-122"/>
          </a:endParaRPr>
        </a:p>
      </dsp:txBody>
      <dsp:txXfrm>
        <a:off x="0" y="203506"/>
        <a:ext cx="4438394" cy="1732500"/>
      </dsp:txXfrm>
    </dsp:sp>
    <dsp:sp modelId="{AF049908-E3CB-4EE0-A005-8D8E7042DF98}">
      <dsp:nvSpPr>
        <dsp:cNvPr id="0" name=""/>
        <dsp:cNvSpPr/>
      </dsp:nvSpPr>
      <dsp:spPr>
        <a:xfrm>
          <a:off x="221919" y="41146"/>
          <a:ext cx="3106875" cy="3247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433" tIns="0" rIns="117433" bIns="0" numCol="1" spcCol="1270" anchor="ctr" anchorCtr="0">
          <a:noAutofit/>
        </a:bodyPr>
        <a:lstStyle/>
        <a:p>
          <a:pPr marL="0" lvl="0" indent="0" algn="l" defTabSz="488950">
            <a:lnSpc>
              <a:spcPct val="90000"/>
            </a:lnSpc>
            <a:spcBef>
              <a:spcPct val="0"/>
            </a:spcBef>
            <a:spcAft>
              <a:spcPct val="35000"/>
            </a:spcAft>
            <a:buNone/>
          </a:pPr>
          <a:r>
            <a:rPr lang="zh-CN" altLang="zh-CN" sz="1100" kern="1200" dirty="0">
              <a:latin typeface="Microsoft YaHei" panose="020B0503020204020204" pitchFamily="34" charset="-122"/>
              <a:ea typeface="Microsoft YaHei" panose="020B0503020204020204" pitchFamily="34" charset="-122"/>
            </a:rPr>
            <a:t>制定国家标准</a:t>
          </a:r>
          <a:r>
            <a:rPr lang="en-US" altLang="zh-CN" sz="1100" kern="1200" dirty="0">
              <a:latin typeface="Microsoft YaHei" panose="020B0503020204020204" pitchFamily="34" charset="-122"/>
              <a:ea typeface="Microsoft YaHei" panose="020B0503020204020204" pitchFamily="34" charset="-122"/>
            </a:rPr>
            <a:t>4</a:t>
          </a:r>
          <a:r>
            <a:rPr lang="zh-CN" altLang="zh-CN" sz="1100" kern="1200" dirty="0">
              <a:latin typeface="Microsoft YaHei" panose="020B0503020204020204" pitchFamily="34" charset="-122"/>
              <a:ea typeface="Microsoft YaHei" panose="020B0503020204020204" pitchFamily="34" charset="-122"/>
            </a:rPr>
            <a:t>项</a:t>
          </a:r>
          <a:endParaRPr lang="zh-CN" altLang="en-US" sz="1100" kern="1200" dirty="0"/>
        </a:p>
      </dsp:txBody>
      <dsp:txXfrm>
        <a:off x="237771" y="56998"/>
        <a:ext cx="3075171" cy="293016"/>
      </dsp:txXfrm>
    </dsp:sp>
    <dsp:sp modelId="{FC181B4F-ACF3-41D9-9ED0-91439CD88A3F}">
      <dsp:nvSpPr>
        <dsp:cNvPr id="0" name=""/>
        <dsp:cNvSpPr/>
      </dsp:nvSpPr>
      <dsp:spPr>
        <a:xfrm>
          <a:off x="0" y="2157766"/>
          <a:ext cx="4438394" cy="79695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4469" tIns="229108" rIns="344469" bIns="78232" numCol="1" spcCol="1270" anchor="t" anchorCtr="0">
          <a:noAutofit/>
        </a:bodyPr>
        <a:lstStyle/>
        <a:p>
          <a:pPr marL="57150" lvl="1" indent="-57150" algn="l" defTabSz="488950">
            <a:lnSpc>
              <a:spcPct val="90000"/>
            </a:lnSpc>
            <a:spcBef>
              <a:spcPct val="0"/>
            </a:spcBef>
            <a:spcAft>
              <a:spcPct val="15000"/>
            </a:spcAft>
            <a:buChar char="•"/>
          </a:pPr>
          <a:r>
            <a:rPr lang="zh-CN" altLang="zh-CN" sz="1100" kern="1200">
              <a:latin typeface="Microsoft YaHei" panose="020B0503020204020204" pitchFamily="34" charset="-122"/>
              <a:ea typeface="Microsoft YaHei" panose="020B0503020204020204" pitchFamily="34" charset="-122"/>
            </a:rPr>
            <a:t>《</a:t>
          </a:r>
          <a:r>
            <a:rPr lang="en-US" altLang="zh-CN" sz="1100" kern="1200">
              <a:latin typeface="Microsoft YaHei" panose="020B0503020204020204" pitchFamily="34" charset="-122"/>
              <a:ea typeface="Microsoft YaHei" panose="020B0503020204020204" pitchFamily="34" charset="-122"/>
            </a:rPr>
            <a:t>Web Content Accessibility Guidelines (WCAG) 2.1</a:t>
          </a:r>
          <a:r>
            <a:rPr lang="zh-CN" altLang="zh-CN" sz="1100" kern="1200">
              <a:latin typeface="Microsoft YaHei" panose="020B0503020204020204" pitchFamily="34" charset="-122"/>
              <a:ea typeface="Microsoft YaHei" panose="020B0503020204020204" pitchFamily="34" charset="-122"/>
            </a:rPr>
            <a:t>》</a:t>
          </a:r>
          <a:endParaRPr lang="zh-CN" altLang="zh-CN" sz="1100" kern="1200" dirty="0">
            <a:latin typeface="Microsoft YaHei" panose="020B0503020204020204" pitchFamily="34" charset="-122"/>
            <a:ea typeface="Microsoft YaHei" panose="020B0503020204020204" pitchFamily="34" charset="-122"/>
          </a:endParaRPr>
        </a:p>
        <a:p>
          <a:pPr marL="57150" lvl="1" indent="-57150" algn="l" defTabSz="488950">
            <a:lnSpc>
              <a:spcPct val="90000"/>
            </a:lnSpc>
            <a:spcBef>
              <a:spcPct val="0"/>
            </a:spcBef>
            <a:spcAft>
              <a:spcPct val="15000"/>
            </a:spcAft>
            <a:buChar char="•"/>
          </a:pPr>
          <a:r>
            <a:rPr lang="zh-CN" altLang="zh-CN" sz="1100" kern="1200">
              <a:latin typeface="Microsoft YaHei" panose="020B0503020204020204" pitchFamily="34" charset="-122"/>
              <a:ea typeface="Microsoft YaHei" panose="020B0503020204020204" pitchFamily="34" charset="-122"/>
            </a:rPr>
            <a:t>《</a:t>
          </a:r>
          <a:r>
            <a:rPr lang="en-US" altLang="zh-CN" sz="1100" kern="1200">
              <a:latin typeface="Microsoft YaHei" panose="020B0503020204020204" pitchFamily="34" charset="-122"/>
              <a:ea typeface="Microsoft YaHei" panose="020B0503020204020204" pitchFamily="34" charset="-122"/>
            </a:rPr>
            <a:t>Web Content Accessibility Guidelines (WCAG) 2.2</a:t>
          </a:r>
          <a:r>
            <a:rPr lang="zh-CN" altLang="zh-CN" sz="1100" kern="1200">
              <a:latin typeface="Microsoft YaHei" panose="020B0503020204020204" pitchFamily="34" charset="-122"/>
              <a:ea typeface="Microsoft YaHei" panose="020B0503020204020204" pitchFamily="34" charset="-122"/>
            </a:rPr>
            <a:t>》</a:t>
          </a:r>
          <a:endParaRPr lang="zh-CN" altLang="zh-CN" sz="1100" kern="1200" dirty="0">
            <a:latin typeface="Microsoft YaHei" panose="020B0503020204020204" pitchFamily="34" charset="-122"/>
            <a:ea typeface="Microsoft YaHei" panose="020B0503020204020204" pitchFamily="34" charset="-122"/>
          </a:endParaRPr>
        </a:p>
      </dsp:txBody>
      <dsp:txXfrm>
        <a:off x="0" y="2157766"/>
        <a:ext cx="4438394" cy="796950"/>
      </dsp:txXfrm>
    </dsp:sp>
    <dsp:sp modelId="{F7351F9E-693A-43BE-9BE6-1657B6B2A84F}">
      <dsp:nvSpPr>
        <dsp:cNvPr id="0" name=""/>
        <dsp:cNvSpPr/>
      </dsp:nvSpPr>
      <dsp:spPr>
        <a:xfrm>
          <a:off x="221919" y="1995406"/>
          <a:ext cx="3106875" cy="3247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433" tIns="0" rIns="117433" bIns="0" numCol="1" spcCol="1270" anchor="ctr" anchorCtr="0">
          <a:noAutofit/>
        </a:bodyPr>
        <a:lstStyle/>
        <a:p>
          <a:pPr marL="0" lvl="0" indent="0" algn="l" defTabSz="488950">
            <a:lnSpc>
              <a:spcPct val="90000"/>
            </a:lnSpc>
            <a:spcBef>
              <a:spcPct val="0"/>
            </a:spcBef>
            <a:spcAft>
              <a:spcPct val="35000"/>
            </a:spcAft>
            <a:buNone/>
          </a:pPr>
          <a:r>
            <a:rPr lang="zh-CN" altLang="en-US" sz="1100" kern="1200" dirty="0">
              <a:latin typeface="Microsoft YaHei" panose="020B0503020204020204" pitchFamily="34" charset="-122"/>
              <a:ea typeface="Microsoft YaHei" panose="020B0503020204020204" pitchFamily="34" charset="-122"/>
            </a:rPr>
            <a:t>参与</a:t>
          </a:r>
          <a:r>
            <a:rPr lang="zh-CN" altLang="zh-CN" sz="1100" kern="1200" dirty="0">
              <a:latin typeface="Microsoft YaHei" panose="020B0503020204020204" pitchFamily="34" charset="-122"/>
              <a:ea typeface="Microsoft YaHei" panose="020B0503020204020204" pitchFamily="34" charset="-122"/>
            </a:rPr>
            <a:t>国际标准修订</a:t>
          </a:r>
          <a:r>
            <a:rPr lang="en-US" altLang="zh-CN" sz="1100" kern="1200" dirty="0">
              <a:latin typeface="Microsoft YaHei" panose="020B0503020204020204" pitchFamily="34" charset="-122"/>
              <a:ea typeface="Microsoft YaHei" panose="020B0503020204020204" pitchFamily="34" charset="-122"/>
            </a:rPr>
            <a:t>2</a:t>
          </a:r>
          <a:r>
            <a:rPr lang="zh-CN" altLang="zh-CN" sz="1100" kern="1200" dirty="0">
              <a:latin typeface="Microsoft YaHei" panose="020B0503020204020204" pitchFamily="34" charset="-122"/>
              <a:ea typeface="Microsoft YaHei" panose="020B0503020204020204" pitchFamily="34" charset="-122"/>
            </a:rPr>
            <a:t>项</a:t>
          </a:r>
        </a:p>
      </dsp:txBody>
      <dsp:txXfrm>
        <a:off x="237771" y="2011258"/>
        <a:ext cx="3075171" cy="293016"/>
      </dsp:txXfrm>
    </dsp:sp>
    <dsp:sp modelId="{2D81E59B-1E52-434F-9590-94C0583C0B14}">
      <dsp:nvSpPr>
        <dsp:cNvPr id="0" name=""/>
        <dsp:cNvSpPr/>
      </dsp:nvSpPr>
      <dsp:spPr>
        <a:xfrm>
          <a:off x="0" y="3176476"/>
          <a:ext cx="4438394" cy="79695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4469" tIns="229108" rIns="344469" bIns="78232" numCol="1" spcCol="1270" anchor="t" anchorCtr="0">
          <a:noAutofit/>
        </a:bodyPr>
        <a:lstStyle/>
        <a:p>
          <a:pPr marL="57150" lvl="1" indent="-57150" algn="l" defTabSz="488950">
            <a:lnSpc>
              <a:spcPct val="90000"/>
            </a:lnSpc>
            <a:spcBef>
              <a:spcPct val="0"/>
            </a:spcBef>
            <a:spcAft>
              <a:spcPct val="15000"/>
            </a:spcAft>
            <a:buChar char="•"/>
          </a:pPr>
          <a:r>
            <a:rPr lang="zh-CN" altLang="zh-CN" sz="1100" kern="1200">
              <a:latin typeface="Microsoft YaHei" panose="020B0503020204020204" pitchFamily="34" charset="-122"/>
              <a:ea typeface="Microsoft YaHei" panose="020B0503020204020204" pitchFamily="34" charset="-122"/>
            </a:rPr>
            <a:t>《</a:t>
          </a:r>
          <a:r>
            <a:rPr lang="en-US" altLang="zh-CN" sz="1100" kern="1200">
              <a:latin typeface="Microsoft YaHei" panose="020B0503020204020204" pitchFamily="34" charset="-122"/>
              <a:ea typeface="Microsoft YaHei" panose="020B0503020204020204" pitchFamily="34" charset="-122"/>
            </a:rPr>
            <a:t>Web Content Accessibility Guidelines (WCAG) 2.1</a:t>
          </a:r>
          <a:r>
            <a:rPr lang="zh-CN" altLang="zh-CN" sz="1100" kern="1200">
              <a:latin typeface="Microsoft YaHei" panose="020B0503020204020204" pitchFamily="34" charset="-122"/>
              <a:ea typeface="Microsoft YaHei" panose="020B0503020204020204" pitchFamily="34" charset="-122"/>
            </a:rPr>
            <a:t>》</a:t>
          </a:r>
          <a:endParaRPr lang="zh-CN" altLang="zh-CN" sz="1100" kern="1200" dirty="0">
            <a:latin typeface="Microsoft YaHei" panose="020B0503020204020204" pitchFamily="34" charset="-122"/>
            <a:ea typeface="Microsoft YaHei" panose="020B0503020204020204" pitchFamily="34" charset="-122"/>
          </a:endParaRPr>
        </a:p>
        <a:p>
          <a:pPr marL="57150" lvl="1" indent="-57150" algn="l" defTabSz="488950">
            <a:lnSpc>
              <a:spcPct val="90000"/>
            </a:lnSpc>
            <a:spcBef>
              <a:spcPct val="0"/>
            </a:spcBef>
            <a:spcAft>
              <a:spcPct val="15000"/>
            </a:spcAft>
            <a:buChar char="•"/>
          </a:pPr>
          <a:r>
            <a:rPr lang="zh-CN" altLang="zh-CN" sz="1100" kern="1200">
              <a:latin typeface="Microsoft YaHei" panose="020B0503020204020204" pitchFamily="34" charset="-122"/>
              <a:ea typeface="Microsoft YaHei" panose="020B0503020204020204" pitchFamily="34" charset="-122"/>
            </a:rPr>
            <a:t>《</a:t>
          </a:r>
          <a:r>
            <a:rPr lang="en-US" altLang="zh-CN" sz="1100" kern="1200">
              <a:latin typeface="Microsoft YaHei" panose="020B0503020204020204" pitchFamily="34" charset="-122"/>
              <a:ea typeface="Microsoft YaHei" panose="020B0503020204020204" pitchFamily="34" charset="-122"/>
            </a:rPr>
            <a:t>Authoring Tool Accessibility Guidelines</a:t>
          </a:r>
          <a:r>
            <a:rPr lang="zh-CN" altLang="zh-CN" sz="1100" kern="1200">
              <a:latin typeface="Microsoft YaHei" panose="020B0503020204020204" pitchFamily="34" charset="-122"/>
              <a:ea typeface="Microsoft YaHei" panose="020B0503020204020204" pitchFamily="34" charset="-122"/>
            </a:rPr>
            <a:t>》</a:t>
          </a:r>
          <a:endParaRPr lang="zh-CN" altLang="zh-CN" sz="1100" kern="1200" dirty="0">
            <a:latin typeface="Microsoft YaHei" panose="020B0503020204020204" pitchFamily="34" charset="-122"/>
            <a:ea typeface="Microsoft YaHei" panose="020B0503020204020204" pitchFamily="34" charset="-122"/>
          </a:endParaRPr>
        </a:p>
      </dsp:txBody>
      <dsp:txXfrm>
        <a:off x="0" y="3176476"/>
        <a:ext cx="4438394" cy="796950"/>
      </dsp:txXfrm>
    </dsp:sp>
    <dsp:sp modelId="{C764EB9B-5DDD-497E-A1E3-B48B2C98D720}">
      <dsp:nvSpPr>
        <dsp:cNvPr id="0" name=""/>
        <dsp:cNvSpPr/>
      </dsp:nvSpPr>
      <dsp:spPr>
        <a:xfrm>
          <a:off x="221919" y="3014116"/>
          <a:ext cx="3106875" cy="32472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433" tIns="0" rIns="117433" bIns="0" numCol="1" spcCol="1270" anchor="ctr" anchorCtr="0">
          <a:noAutofit/>
        </a:bodyPr>
        <a:lstStyle/>
        <a:p>
          <a:pPr marL="0" lvl="0" indent="0" algn="l" defTabSz="488950">
            <a:lnSpc>
              <a:spcPct val="90000"/>
            </a:lnSpc>
            <a:spcBef>
              <a:spcPct val="0"/>
            </a:spcBef>
            <a:spcAft>
              <a:spcPct val="35000"/>
            </a:spcAft>
            <a:buNone/>
          </a:pPr>
          <a:r>
            <a:rPr lang="zh-CN" altLang="zh-CN" sz="1100" kern="1200" dirty="0">
              <a:latin typeface="Microsoft YaHei" panose="020B0503020204020204" pitchFamily="34" charset="-122"/>
              <a:ea typeface="Microsoft YaHei" panose="020B0503020204020204" pitchFamily="34" charset="-122"/>
            </a:rPr>
            <a:t>主持国际标准中文授权翻译</a:t>
          </a:r>
          <a:r>
            <a:rPr lang="en-US" altLang="zh-CN" sz="1100" kern="1200" dirty="0">
              <a:latin typeface="Microsoft YaHei" panose="020B0503020204020204" pitchFamily="34" charset="-122"/>
              <a:ea typeface="Microsoft YaHei" panose="020B0503020204020204" pitchFamily="34" charset="-122"/>
            </a:rPr>
            <a:t>2</a:t>
          </a:r>
          <a:r>
            <a:rPr lang="zh-CN" altLang="zh-CN" sz="1100" kern="1200" dirty="0">
              <a:latin typeface="Microsoft YaHei" panose="020B0503020204020204" pitchFamily="34" charset="-122"/>
              <a:ea typeface="Microsoft YaHei" panose="020B0503020204020204" pitchFamily="34" charset="-122"/>
            </a:rPr>
            <a:t>项</a:t>
          </a:r>
        </a:p>
      </dsp:txBody>
      <dsp:txXfrm>
        <a:off x="237771" y="3029968"/>
        <a:ext cx="3075171" cy="29301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42DC51-EE43-479C-A33E-8B9D8AD141AB}">
      <dsp:nvSpPr>
        <dsp:cNvPr id="0" name=""/>
        <dsp:cNvSpPr/>
      </dsp:nvSpPr>
      <dsp:spPr>
        <a:xfrm>
          <a:off x="-4594335" y="-704407"/>
          <a:ext cx="5472816" cy="5472816"/>
        </a:xfrm>
        <a:prstGeom prst="blockArc">
          <a:avLst>
            <a:gd name="adj1" fmla="val 18900000"/>
            <a:gd name="adj2" fmla="val 2700000"/>
            <a:gd name="adj3" fmla="val 395"/>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94E97B-5A1E-4848-820E-CC786E58CF74}">
      <dsp:nvSpPr>
        <dsp:cNvPr id="0" name=""/>
        <dsp:cNvSpPr/>
      </dsp:nvSpPr>
      <dsp:spPr>
        <a:xfrm>
          <a:off x="439724" y="253918"/>
          <a:ext cx="5656275" cy="508162"/>
        </a:xfrm>
        <a:prstGeom prst="rect">
          <a:avLst/>
        </a:prstGeom>
        <a:solidFill>
          <a:srgbClr val="00206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背景与挑战</a:t>
          </a:r>
        </a:p>
      </dsp:txBody>
      <dsp:txXfrm>
        <a:off x="439724" y="253918"/>
        <a:ext cx="5656275" cy="508162"/>
      </dsp:txXfrm>
    </dsp:sp>
    <dsp:sp modelId="{8DEC8182-9459-004A-9938-1FE424B1AA37}">
      <dsp:nvSpPr>
        <dsp:cNvPr id="0" name=""/>
        <dsp:cNvSpPr/>
      </dsp:nvSpPr>
      <dsp:spPr>
        <a:xfrm>
          <a:off x="66936" y="190398"/>
          <a:ext cx="635203" cy="635203"/>
        </a:xfrm>
        <a:prstGeom prst="ellipse">
          <a:avLst/>
        </a:prstGeom>
        <a:solidFill>
          <a:schemeClr val="lt1">
            <a:hueOff val="0"/>
            <a:satOff val="0"/>
            <a:lumOff val="0"/>
            <a:alphaOff val="0"/>
          </a:schemeClr>
        </a:solidFill>
        <a:ln w="28575" cap="flat" cmpd="sng" algn="ctr">
          <a:solidFill>
            <a:srgbClr val="606060"/>
          </a:solidFill>
          <a:prstDash val="solid"/>
          <a:miter lim="800000"/>
        </a:ln>
        <a:effectLst/>
      </dsp:spPr>
      <dsp:style>
        <a:lnRef idx="2">
          <a:scrgbClr r="0" g="0" b="0"/>
        </a:lnRef>
        <a:fillRef idx="1">
          <a:scrgbClr r="0" g="0" b="0"/>
        </a:fillRef>
        <a:effectRef idx="0">
          <a:scrgbClr r="0" g="0" b="0"/>
        </a:effectRef>
        <a:fontRef idx="minor"/>
      </dsp:style>
    </dsp:sp>
    <dsp:sp modelId="{BE3A0C39-119F-3B41-A0E7-D2C2D51FFC0C}">
      <dsp:nvSpPr>
        <dsp:cNvPr id="0" name=""/>
        <dsp:cNvSpPr/>
      </dsp:nvSpPr>
      <dsp:spPr>
        <a:xfrm>
          <a:off x="803859" y="1015918"/>
          <a:ext cx="5292140" cy="508162"/>
        </a:xfrm>
        <a:prstGeom prst="rect">
          <a:avLst/>
        </a:prstGeom>
        <a:solidFill>
          <a:srgbClr val="00206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我国信息无障碍发展的概况</a:t>
          </a:r>
        </a:p>
      </dsp:txBody>
      <dsp:txXfrm>
        <a:off x="803859" y="1015918"/>
        <a:ext cx="5292140" cy="508162"/>
      </dsp:txXfrm>
    </dsp:sp>
    <dsp:sp modelId="{84F0FA67-F07E-40DF-B97F-55099901803D}">
      <dsp:nvSpPr>
        <dsp:cNvPr id="0" name=""/>
        <dsp:cNvSpPr/>
      </dsp:nvSpPr>
      <dsp:spPr>
        <a:xfrm>
          <a:off x="431071" y="952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AD0E84D0-ED84-344B-8F00-4A5DB4B05EDF}">
      <dsp:nvSpPr>
        <dsp:cNvPr id="0" name=""/>
        <dsp:cNvSpPr/>
      </dsp:nvSpPr>
      <dsp:spPr>
        <a:xfrm>
          <a:off x="915619" y="1777918"/>
          <a:ext cx="5180380" cy="508162"/>
        </a:xfrm>
        <a:prstGeom prst="rect">
          <a:avLst/>
        </a:prstGeom>
        <a:solidFill>
          <a:srgbClr val="00206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国内外法律与标准的基本情况</a:t>
          </a:r>
        </a:p>
      </dsp:txBody>
      <dsp:txXfrm>
        <a:off x="915619" y="1777918"/>
        <a:ext cx="5180380" cy="508162"/>
      </dsp:txXfrm>
    </dsp:sp>
    <dsp:sp modelId="{ECE4669B-30DE-4F40-8775-3F501F91E158}">
      <dsp:nvSpPr>
        <dsp:cNvPr id="0" name=""/>
        <dsp:cNvSpPr/>
      </dsp:nvSpPr>
      <dsp:spPr>
        <a:xfrm>
          <a:off x="542831" y="1714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23A7BD5C-6D6A-EB4E-9494-B6D849139DD3}">
      <dsp:nvSpPr>
        <dsp:cNvPr id="0" name=""/>
        <dsp:cNvSpPr/>
      </dsp:nvSpPr>
      <dsp:spPr>
        <a:xfrm>
          <a:off x="803859" y="2539918"/>
          <a:ext cx="5292140" cy="508162"/>
        </a:xfrm>
        <a:prstGeom prst="rect">
          <a:avLst/>
        </a:prstGeom>
        <a:solidFill>
          <a:srgbClr val="60606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无障碍合规性的测试</a:t>
          </a:r>
        </a:p>
      </dsp:txBody>
      <dsp:txXfrm>
        <a:off x="803859" y="2539918"/>
        <a:ext cx="5292140" cy="508162"/>
      </dsp:txXfrm>
    </dsp:sp>
    <dsp:sp modelId="{D5AEB5B2-7FFE-4256-8FBE-FD0DD992F57F}">
      <dsp:nvSpPr>
        <dsp:cNvPr id="0" name=""/>
        <dsp:cNvSpPr/>
      </dsp:nvSpPr>
      <dsp:spPr>
        <a:xfrm>
          <a:off x="431071" y="2476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C8F21887-4F95-D54B-9960-B5DC5D76D2FA}">
      <dsp:nvSpPr>
        <dsp:cNvPr id="0" name=""/>
        <dsp:cNvSpPr/>
      </dsp:nvSpPr>
      <dsp:spPr>
        <a:xfrm>
          <a:off x="439724" y="3301918"/>
          <a:ext cx="5656275" cy="508162"/>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latin typeface="Microsoft YaHei" panose="020B0503020204020204" pitchFamily="34" charset="-122"/>
              <a:ea typeface="Microsoft YaHei" panose="020B0503020204020204" pitchFamily="34" charset="-122"/>
            </a:rPr>
            <a:t>信息无障碍的理论技术研究</a:t>
          </a:r>
        </a:p>
      </dsp:txBody>
      <dsp:txXfrm>
        <a:off x="439724" y="3301918"/>
        <a:ext cx="5656275" cy="508162"/>
      </dsp:txXfrm>
    </dsp:sp>
    <dsp:sp modelId="{E133764A-B8DF-4247-BB9B-B434701879E5}">
      <dsp:nvSpPr>
        <dsp:cNvPr id="0" name=""/>
        <dsp:cNvSpPr/>
      </dsp:nvSpPr>
      <dsp:spPr>
        <a:xfrm>
          <a:off x="66936" y="3238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42DC51-EE43-479C-A33E-8B9D8AD141AB}">
      <dsp:nvSpPr>
        <dsp:cNvPr id="0" name=""/>
        <dsp:cNvSpPr/>
      </dsp:nvSpPr>
      <dsp:spPr>
        <a:xfrm>
          <a:off x="-4594335" y="-704407"/>
          <a:ext cx="5472816" cy="5472816"/>
        </a:xfrm>
        <a:prstGeom prst="blockArc">
          <a:avLst>
            <a:gd name="adj1" fmla="val 18900000"/>
            <a:gd name="adj2" fmla="val 2700000"/>
            <a:gd name="adj3" fmla="val 395"/>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94E97B-5A1E-4848-820E-CC786E58CF74}">
      <dsp:nvSpPr>
        <dsp:cNvPr id="0" name=""/>
        <dsp:cNvSpPr/>
      </dsp:nvSpPr>
      <dsp:spPr>
        <a:xfrm>
          <a:off x="439724" y="253918"/>
          <a:ext cx="5656275" cy="508162"/>
        </a:xfrm>
        <a:prstGeom prst="rect">
          <a:avLst/>
        </a:prstGeom>
        <a:solidFill>
          <a:srgbClr val="00206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背景与挑战</a:t>
          </a:r>
        </a:p>
      </dsp:txBody>
      <dsp:txXfrm>
        <a:off x="439724" y="253918"/>
        <a:ext cx="5656275" cy="508162"/>
      </dsp:txXfrm>
    </dsp:sp>
    <dsp:sp modelId="{8DEC8182-9459-004A-9938-1FE424B1AA37}">
      <dsp:nvSpPr>
        <dsp:cNvPr id="0" name=""/>
        <dsp:cNvSpPr/>
      </dsp:nvSpPr>
      <dsp:spPr>
        <a:xfrm>
          <a:off x="66936" y="190398"/>
          <a:ext cx="635203" cy="635203"/>
        </a:xfrm>
        <a:prstGeom prst="ellipse">
          <a:avLst/>
        </a:prstGeom>
        <a:solidFill>
          <a:schemeClr val="lt1">
            <a:hueOff val="0"/>
            <a:satOff val="0"/>
            <a:lumOff val="0"/>
            <a:alphaOff val="0"/>
          </a:schemeClr>
        </a:solidFill>
        <a:ln w="28575" cap="flat" cmpd="sng" algn="ctr">
          <a:solidFill>
            <a:srgbClr val="606060"/>
          </a:solidFill>
          <a:prstDash val="solid"/>
          <a:miter lim="800000"/>
        </a:ln>
        <a:effectLst/>
      </dsp:spPr>
      <dsp:style>
        <a:lnRef idx="2">
          <a:scrgbClr r="0" g="0" b="0"/>
        </a:lnRef>
        <a:fillRef idx="1">
          <a:scrgbClr r="0" g="0" b="0"/>
        </a:fillRef>
        <a:effectRef idx="0">
          <a:scrgbClr r="0" g="0" b="0"/>
        </a:effectRef>
        <a:fontRef idx="minor"/>
      </dsp:style>
    </dsp:sp>
    <dsp:sp modelId="{BE3A0C39-119F-3B41-A0E7-D2C2D51FFC0C}">
      <dsp:nvSpPr>
        <dsp:cNvPr id="0" name=""/>
        <dsp:cNvSpPr/>
      </dsp:nvSpPr>
      <dsp:spPr>
        <a:xfrm>
          <a:off x="803859" y="1015918"/>
          <a:ext cx="5292140" cy="508162"/>
        </a:xfrm>
        <a:prstGeom prst="rect">
          <a:avLst/>
        </a:prstGeom>
        <a:solidFill>
          <a:srgbClr val="00206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我国信息无障碍发展的概况</a:t>
          </a:r>
        </a:p>
      </dsp:txBody>
      <dsp:txXfrm>
        <a:off x="803859" y="1015918"/>
        <a:ext cx="5292140" cy="508162"/>
      </dsp:txXfrm>
    </dsp:sp>
    <dsp:sp modelId="{84F0FA67-F07E-40DF-B97F-55099901803D}">
      <dsp:nvSpPr>
        <dsp:cNvPr id="0" name=""/>
        <dsp:cNvSpPr/>
      </dsp:nvSpPr>
      <dsp:spPr>
        <a:xfrm>
          <a:off x="431071" y="952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AD0E84D0-ED84-344B-8F00-4A5DB4B05EDF}">
      <dsp:nvSpPr>
        <dsp:cNvPr id="0" name=""/>
        <dsp:cNvSpPr/>
      </dsp:nvSpPr>
      <dsp:spPr>
        <a:xfrm>
          <a:off x="915619" y="1777918"/>
          <a:ext cx="5180380" cy="508162"/>
        </a:xfrm>
        <a:prstGeom prst="rect">
          <a:avLst/>
        </a:prstGeom>
        <a:solidFill>
          <a:srgbClr val="00206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国内外法律与标准的基本情况</a:t>
          </a:r>
        </a:p>
      </dsp:txBody>
      <dsp:txXfrm>
        <a:off x="915619" y="1777918"/>
        <a:ext cx="5180380" cy="508162"/>
      </dsp:txXfrm>
    </dsp:sp>
    <dsp:sp modelId="{ECE4669B-30DE-4F40-8775-3F501F91E158}">
      <dsp:nvSpPr>
        <dsp:cNvPr id="0" name=""/>
        <dsp:cNvSpPr/>
      </dsp:nvSpPr>
      <dsp:spPr>
        <a:xfrm>
          <a:off x="542831" y="1714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23A7BD5C-6D6A-EB4E-9494-B6D849139DD3}">
      <dsp:nvSpPr>
        <dsp:cNvPr id="0" name=""/>
        <dsp:cNvSpPr/>
      </dsp:nvSpPr>
      <dsp:spPr>
        <a:xfrm>
          <a:off x="803859" y="2539918"/>
          <a:ext cx="5292140" cy="508162"/>
        </a:xfrm>
        <a:prstGeom prst="rect">
          <a:avLst/>
        </a:prstGeom>
        <a:solidFill>
          <a:srgbClr val="00206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无障碍合规性的测试</a:t>
          </a:r>
        </a:p>
      </dsp:txBody>
      <dsp:txXfrm>
        <a:off x="803859" y="2539918"/>
        <a:ext cx="5292140" cy="508162"/>
      </dsp:txXfrm>
    </dsp:sp>
    <dsp:sp modelId="{D5AEB5B2-7FFE-4256-8FBE-FD0DD992F57F}">
      <dsp:nvSpPr>
        <dsp:cNvPr id="0" name=""/>
        <dsp:cNvSpPr/>
      </dsp:nvSpPr>
      <dsp:spPr>
        <a:xfrm>
          <a:off x="431071" y="2476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 modelId="{C8F21887-4F95-D54B-9960-B5DC5D76D2FA}">
      <dsp:nvSpPr>
        <dsp:cNvPr id="0" name=""/>
        <dsp:cNvSpPr/>
      </dsp:nvSpPr>
      <dsp:spPr>
        <a:xfrm>
          <a:off x="439724" y="3301918"/>
          <a:ext cx="5656275" cy="508162"/>
        </a:xfrm>
        <a:prstGeom prst="rect">
          <a:avLst/>
        </a:prstGeom>
        <a:solidFill>
          <a:srgbClr val="60606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3354" tIns="50800" rIns="50800" bIns="50800" numCol="1" spcCol="1270" anchor="ctr" anchorCtr="0">
          <a:noAutofit/>
        </a:bodyPr>
        <a:lstStyle/>
        <a:p>
          <a:pPr marL="0" lvl="0" indent="0" algn="l" defTabSz="889000">
            <a:lnSpc>
              <a:spcPct val="90000"/>
            </a:lnSpc>
            <a:spcBef>
              <a:spcPct val="0"/>
            </a:spcBef>
            <a:spcAft>
              <a:spcPct val="35000"/>
            </a:spcAft>
            <a:buNone/>
          </a:pPr>
          <a:r>
            <a:rPr lang="zh-CN" altLang="en-US" sz="2000" kern="1200" dirty="0">
              <a:solidFill>
                <a:prstClr val="white"/>
              </a:solidFill>
              <a:latin typeface="Microsoft YaHei" panose="020B0503020204020204" pitchFamily="34" charset="-122"/>
              <a:ea typeface="Microsoft YaHei" panose="020B0503020204020204" pitchFamily="34" charset="-122"/>
              <a:cs typeface="+mn-cs"/>
            </a:rPr>
            <a:t>信息无障碍的理论技术研究</a:t>
          </a:r>
        </a:p>
      </dsp:txBody>
      <dsp:txXfrm>
        <a:off x="439724" y="3301918"/>
        <a:ext cx="5656275" cy="508162"/>
      </dsp:txXfrm>
    </dsp:sp>
    <dsp:sp modelId="{E133764A-B8DF-4247-BB9B-B434701879E5}">
      <dsp:nvSpPr>
        <dsp:cNvPr id="0" name=""/>
        <dsp:cNvSpPr/>
      </dsp:nvSpPr>
      <dsp:spPr>
        <a:xfrm>
          <a:off x="66936" y="3238398"/>
          <a:ext cx="635203" cy="635203"/>
        </a:xfrm>
        <a:prstGeom prst="ellipse">
          <a:avLst/>
        </a:prstGeom>
        <a:solidFill>
          <a:schemeClr val="lt1">
            <a:hueOff val="0"/>
            <a:satOff val="0"/>
            <a:lumOff val="0"/>
            <a:alphaOff val="0"/>
          </a:schemeClr>
        </a:soli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E57C81-C088-994E-962E-D5DB429D69DE}">
      <dsp:nvSpPr>
        <dsp:cNvPr id="0" name=""/>
        <dsp:cNvSpPr/>
      </dsp:nvSpPr>
      <dsp:spPr>
        <a:xfrm>
          <a:off x="165204" y="449223"/>
          <a:ext cx="2611034" cy="2611034"/>
        </a:xfrm>
        <a:prstGeom prst="blockArc">
          <a:avLst>
            <a:gd name="adj1" fmla="val 9000000"/>
            <a:gd name="adj2" fmla="val 16200000"/>
            <a:gd name="adj3" fmla="val 4634"/>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A7E0F8E-DE43-DE43-955E-F28CF1514B53}">
      <dsp:nvSpPr>
        <dsp:cNvPr id="0" name=""/>
        <dsp:cNvSpPr/>
      </dsp:nvSpPr>
      <dsp:spPr>
        <a:xfrm>
          <a:off x="251655" y="464680"/>
          <a:ext cx="2611034" cy="2611034"/>
        </a:xfrm>
        <a:prstGeom prst="blockArc">
          <a:avLst>
            <a:gd name="adj1" fmla="val 1800000"/>
            <a:gd name="adj2" fmla="val 9000000"/>
            <a:gd name="adj3" fmla="val 4634"/>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93ACC34-F7FE-5541-A92C-B28985B86BEA}">
      <dsp:nvSpPr>
        <dsp:cNvPr id="0" name=""/>
        <dsp:cNvSpPr/>
      </dsp:nvSpPr>
      <dsp:spPr>
        <a:xfrm>
          <a:off x="347193" y="449223"/>
          <a:ext cx="2611034" cy="2611034"/>
        </a:xfrm>
        <a:prstGeom prst="blockArc">
          <a:avLst>
            <a:gd name="adj1" fmla="val 16200000"/>
            <a:gd name="adj2" fmla="val 1800000"/>
            <a:gd name="adj3" fmla="val 463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5238AD-1AF4-524A-BA64-B44AAEBA864C}">
      <dsp:nvSpPr>
        <dsp:cNvPr id="0" name=""/>
        <dsp:cNvSpPr/>
      </dsp:nvSpPr>
      <dsp:spPr>
        <a:xfrm>
          <a:off x="955745" y="1168770"/>
          <a:ext cx="1202854" cy="1202854"/>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100000"/>
            </a:lnSpc>
            <a:spcBef>
              <a:spcPct val="0"/>
            </a:spcBef>
            <a:spcAft>
              <a:spcPts val="0"/>
            </a:spcAft>
            <a:buNone/>
          </a:pPr>
          <a:r>
            <a:rPr lang="zh-CN" altLang="en-US" sz="1200" b="1" i="0" kern="1200" dirty="0">
              <a:effectLst>
                <a:outerShdw blurRad="50800" dist="76200" dir="2700000" algn="tl" rotWithShape="0">
                  <a:prstClr val="black">
                    <a:alpha val="40000"/>
                  </a:prstClr>
                </a:outerShdw>
              </a:effectLst>
              <a:latin typeface="Microsoft YaHei" charset="-122"/>
              <a:ea typeface="Microsoft YaHei" charset="-122"/>
              <a:cs typeface="Microsoft YaHei" charset="-122"/>
            </a:rPr>
            <a:t>统一的无障碍信息服务创新模式</a:t>
          </a:r>
        </a:p>
      </dsp:txBody>
      <dsp:txXfrm>
        <a:off x="1131899" y="1344924"/>
        <a:ext cx="850546" cy="850546"/>
      </dsp:txXfrm>
    </dsp:sp>
    <dsp:sp modelId="{A248E5EE-7F5C-7644-B8D9-F5E5AAB0FDED}">
      <dsp:nvSpPr>
        <dsp:cNvPr id="0" name=""/>
        <dsp:cNvSpPr/>
      </dsp:nvSpPr>
      <dsp:spPr>
        <a:xfrm>
          <a:off x="991749" y="-70430"/>
          <a:ext cx="1130846" cy="1130846"/>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rtlCol="0" anchor="t" anchorCtr="0">
          <a:noAutofit/>
        </a:bodyPr>
        <a:lstStyle/>
        <a:p>
          <a:pPr marL="0" lvl="0" indent="0" algn="ctr" defTabSz="914400" rtl="0" eaLnBrk="1" latinLnBrk="0" hangingPunct="1">
            <a:lnSpc>
              <a:spcPct val="100000"/>
            </a:lnSpc>
            <a:spcBef>
              <a:spcPct val="0"/>
            </a:spcBef>
            <a:spcAft>
              <a:spcPts val="0"/>
            </a:spcAft>
            <a:buNone/>
          </a:pPr>
          <a:r>
            <a:rPr lang="zh-CN" altLang="en-US" sz="1050" b="1" kern="1200" dirty="0">
              <a:latin typeface="黑体" panose="02010609060101010101" pitchFamily="49" charset="-122"/>
              <a:ea typeface="黑体" panose="02010609060101010101" pitchFamily="49" charset="-122"/>
              <a:cs typeface="+mn-cs"/>
            </a:rPr>
            <a:t>智能信息</a:t>
          </a:r>
          <a:br>
            <a:rPr lang="en-US" altLang="zh-CN" sz="1050" b="1" kern="1200" dirty="0">
              <a:latin typeface="黑体" panose="02010609060101010101" pitchFamily="49" charset="-122"/>
              <a:ea typeface="黑体" panose="02010609060101010101" pitchFamily="49" charset="-122"/>
              <a:cs typeface="+mn-cs"/>
            </a:rPr>
          </a:br>
          <a:r>
            <a:rPr lang="zh-CN" altLang="en-US" sz="1050" b="1" kern="1200" dirty="0">
              <a:latin typeface="黑体" panose="02010609060101010101" pitchFamily="49" charset="-122"/>
              <a:ea typeface="黑体" panose="02010609060101010101" pitchFamily="49" charset="-122"/>
              <a:cs typeface="+mn-cs"/>
            </a:rPr>
            <a:t>无障碍技术</a:t>
          </a:r>
          <a:endParaRPr lang="en-US" altLang="zh-CN" sz="1000" b="1" kern="1200" dirty="0">
            <a:latin typeface="黑体" panose="02010609060101010101" pitchFamily="49" charset="-122"/>
            <a:ea typeface="黑体" panose="02010609060101010101" pitchFamily="49" charset="-122"/>
            <a:cs typeface="+mn-cs"/>
          </a:endParaRPr>
        </a:p>
        <a:p>
          <a:pPr marL="0" lvl="0" indent="0" algn="ctr" defTabSz="914400" rtl="0" eaLnBrk="1" latinLnBrk="0" hangingPunct="1">
            <a:lnSpc>
              <a:spcPct val="100000"/>
            </a:lnSpc>
            <a:spcBef>
              <a:spcPct val="0"/>
            </a:spcBef>
            <a:spcAft>
              <a:spcPts val="0"/>
            </a:spcAft>
            <a:buNone/>
          </a:pPr>
          <a:endParaRPr lang="en-US" altLang="zh-CN" sz="200" b="1" kern="1200" dirty="0">
            <a:latin typeface="黑体" panose="02010609060101010101" pitchFamily="49" charset="-122"/>
            <a:ea typeface="黑体" panose="02010609060101010101" pitchFamily="49" charset="-122"/>
            <a:cs typeface="+mn-cs"/>
          </a:endParaRPr>
        </a:p>
        <a:p>
          <a:pPr marL="0" lvl="0" indent="0" algn="ctr" defTabSz="914400" rtl="0" eaLnBrk="1" latinLnBrk="0" hangingPunct="1">
            <a:lnSpc>
              <a:spcPct val="100000"/>
            </a:lnSpc>
            <a:spcBef>
              <a:spcPct val="0"/>
            </a:spcBef>
            <a:spcAft>
              <a:spcPts val="0"/>
            </a:spcAft>
            <a:buNone/>
          </a:pPr>
          <a:r>
            <a:rPr lang="zh-CN" altLang="en-US" sz="900" b="1" kern="1200" dirty="0">
              <a:latin typeface="黑体" panose="02010609060101010101" pitchFamily="49" charset="-122"/>
              <a:ea typeface="黑体" panose="02010609060101010101" pitchFamily="49" charset="-122"/>
              <a:cs typeface="+mn-cs"/>
            </a:rPr>
            <a:t>感知</a:t>
          </a:r>
          <a:endParaRPr lang="en-US" altLang="zh-CN" sz="900" b="1" kern="1200" dirty="0">
            <a:latin typeface="黑体" panose="02010609060101010101" pitchFamily="49" charset="-122"/>
            <a:ea typeface="黑体" panose="02010609060101010101" pitchFamily="49" charset="-122"/>
            <a:cs typeface="+mn-cs"/>
          </a:endParaRPr>
        </a:p>
        <a:p>
          <a:pPr marL="0" lvl="0" indent="0" algn="ctr" defTabSz="914400" rtl="0" eaLnBrk="1" latinLnBrk="0" hangingPunct="1">
            <a:lnSpc>
              <a:spcPct val="100000"/>
            </a:lnSpc>
            <a:spcBef>
              <a:spcPct val="0"/>
            </a:spcBef>
            <a:spcAft>
              <a:spcPts val="0"/>
            </a:spcAft>
            <a:buNone/>
          </a:pPr>
          <a:r>
            <a:rPr lang="zh-CN" altLang="en-US" sz="900" b="1" kern="1200" dirty="0">
              <a:latin typeface="黑体" panose="02010609060101010101" pitchFamily="49" charset="-122"/>
              <a:ea typeface="黑体" panose="02010609060101010101" pitchFamily="49" charset="-122"/>
              <a:cs typeface="+mn-cs"/>
            </a:rPr>
            <a:t>适配</a:t>
          </a:r>
          <a:endParaRPr lang="en-US" altLang="zh-CN" sz="900" b="1" kern="1200" dirty="0">
            <a:latin typeface="黑体" panose="02010609060101010101" pitchFamily="49" charset="-122"/>
            <a:ea typeface="黑体" panose="02010609060101010101" pitchFamily="49" charset="-122"/>
            <a:cs typeface="+mn-cs"/>
          </a:endParaRPr>
        </a:p>
        <a:p>
          <a:pPr marL="0" lvl="0" indent="0" algn="ctr" defTabSz="914400" rtl="0" eaLnBrk="1" latinLnBrk="0" hangingPunct="1">
            <a:lnSpc>
              <a:spcPct val="100000"/>
            </a:lnSpc>
            <a:spcBef>
              <a:spcPct val="0"/>
            </a:spcBef>
            <a:spcAft>
              <a:spcPts val="0"/>
            </a:spcAft>
            <a:buNone/>
          </a:pPr>
          <a:r>
            <a:rPr lang="zh-CN" altLang="en-US" sz="900" b="1" kern="1200" dirty="0">
              <a:latin typeface="黑体" panose="02010609060101010101" pitchFamily="49" charset="-122"/>
              <a:ea typeface="黑体" panose="02010609060101010101" pitchFamily="49" charset="-122"/>
              <a:cs typeface="+mn-cs"/>
            </a:rPr>
            <a:t>交互</a:t>
          </a:r>
          <a:endParaRPr lang="zh-CN" altLang="en-US" sz="1000" b="1" kern="1200" dirty="0">
            <a:latin typeface="黑体" panose="02010609060101010101" pitchFamily="49" charset="-122"/>
            <a:ea typeface="黑体" panose="02010609060101010101" pitchFamily="49" charset="-122"/>
            <a:cs typeface="+mn-cs"/>
          </a:endParaRPr>
        </a:p>
      </dsp:txBody>
      <dsp:txXfrm>
        <a:off x="1157358" y="95179"/>
        <a:ext cx="799628" cy="799628"/>
      </dsp:txXfrm>
    </dsp:sp>
    <dsp:sp modelId="{3A9C25C0-F98F-164A-827D-ED10DC87C0AB}">
      <dsp:nvSpPr>
        <dsp:cNvPr id="0" name=""/>
        <dsp:cNvSpPr/>
      </dsp:nvSpPr>
      <dsp:spPr>
        <a:xfrm>
          <a:off x="2096109" y="1842377"/>
          <a:ext cx="1130846" cy="1130846"/>
        </a:xfrm>
        <a:prstGeom prst="ellipse">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0" rIns="13970" bIns="0" numCol="1" spcCol="1270" rtlCol="0" anchor="t" anchorCtr="0">
          <a:noAutofit/>
        </a:bodyPr>
        <a:lstStyle/>
        <a:p>
          <a:pPr marL="0" lvl="0" indent="0" algn="ctr" defTabSz="914400" rtl="0" eaLnBrk="1" latinLnBrk="0" hangingPunct="1">
            <a:lnSpc>
              <a:spcPct val="100000"/>
            </a:lnSpc>
            <a:spcBef>
              <a:spcPct val="0"/>
            </a:spcBef>
            <a:spcAft>
              <a:spcPts val="0"/>
            </a:spcAft>
            <a:buNone/>
          </a:pPr>
          <a:r>
            <a:rPr lang="zh-CN" altLang="en-US" sz="1050" b="1" kern="1200" dirty="0">
              <a:latin typeface="黑体" panose="02010609060101010101" pitchFamily="49" charset="-122"/>
              <a:ea typeface="黑体" panose="02010609060101010101" pitchFamily="49" charset="-122"/>
              <a:cs typeface="+mn-cs"/>
            </a:rPr>
            <a:t>信息无障碍</a:t>
          </a:r>
          <a:br>
            <a:rPr lang="en-US" altLang="zh-CN" sz="1050" b="1" kern="1200" dirty="0">
              <a:latin typeface="黑体" panose="02010609060101010101" pitchFamily="49" charset="-122"/>
              <a:ea typeface="黑体" panose="02010609060101010101" pitchFamily="49" charset="-122"/>
              <a:cs typeface="+mn-cs"/>
            </a:rPr>
          </a:br>
          <a:r>
            <a:rPr lang="zh-CN" altLang="en-US" sz="1050" b="1" kern="1200" dirty="0">
              <a:latin typeface="黑体" panose="02010609060101010101" pitchFamily="49" charset="-122"/>
              <a:ea typeface="黑体" panose="02010609060101010101" pitchFamily="49" charset="-122"/>
              <a:cs typeface="+mn-cs"/>
            </a:rPr>
            <a:t>标准与检测</a:t>
          </a:r>
          <a:endParaRPr lang="en-US" altLang="zh-CN" sz="1000" b="1" kern="1200" dirty="0">
            <a:latin typeface="黑体" panose="02010609060101010101" pitchFamily="49" charset="-122"/>
            <a:ea typeface="黑体" panose="02010609060101010101" pitchFamily="49" charset="-122"/>
            <a:cs typeface="+mn-cs"/>
          </a:endParaRPr>
        </a:p>
        <a:p>
          <a:pPr marL="0" lvl="0" indent="0" algn="ctr" defTabSz="914400" rtl="0" eaLnBrk="1" latinLnBrk="0" hangingPunct="1">
            <a:lnSpc>
              <a:spcPct val="100000"/>
            </a:lnSpc>
            <a:spcBef>
              <a:spcPct val="0"/>
            </a:spcBef>
            <a:spcAft>
              <a:spcPts val="0"/>
            </a:spcAft>
            <a:buNone/>
          </a:pPr>
          <a:endParaRPr lang="en-US" altLang="zh-CN" sz="200" b="1" kern="1200" dirty="0">
            <a:latin typeface="黑体" panose="02010609060101010101" pitchFamily="49" charset="-122"/>
            <a:ea typeface="黑体" panose="02010609060101010101" pitchFamily="49" charset="-122"/>
            <a:cs typeface="+mn-cs"/>
          </a:endParaRPr>
        </a:p>
        <a:p>
          <a:pPr marL="0" lvl="0" indent="0" algn="ctr" defTabSz="914400" rtl="0" eaLnBrk="1" latinLnBrk="0" hangingPunct="1">
            <a:lnSpc>
              <a:spcPct val="100000"/>
            </a:lnSpc>
            <a:spcBef>
              <a:spcPct val="0"/>
            </a:spcBef>
            <a:spcAft>
              <a:spcPts val="0"/>
            </a:spcAft>
            <a:buNone/>
          </a:pPr>
          <a:r>
            <a:rPr lang="zh-CN" altLang="en-US" sz="900" b="1" kern="1200" dirty="0">
              <a:latin typeface="黑体" panose="02010609060101010101" pitchFamily="49" charset="-122"/>
              <a:ea typeface="黑体" panose="02010609060101010101" pitchFamily="49" charset="-122"/>
              <a:cs typeface="+mn-cs"/>
            </a:rPr>
            <a:t>建立规范模式平衡有序发展</a:t>
          </a:r>
        </a:p>
      </dsp:txBody>
      <dsp:txXfrm>
        <a:off x="2261718" y="2007986"/>
        <a:ext cx="799628" cy="799628"/>
      </dsp:txXfrm>
    </dsp:sp>
    <dsp:sp modelId="{5B7241AC-F3E3-3F4A-ADCF-B4688B2CA924}">
      <dsp:nvSpPr>
        <dsp:cNvPr id="0" name=""/>
        <dsp:cNvSpPr/>
      </dsp:nvSpPr>
      <dsp:spPr>
        <a:xfrm>
          <a:off x="-112610" y="1842377"/>
          <a:ext cx="1130846" cy="1130846"/>
        </a:xfrm>
        <a:prstGeom prst="ellips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0" rIns="13970" bIns="0" numCol="1" spcCol="1270" rtlCol="0" anchor="t" anchorCtr="0">
          <a:noAutofit/>
        </a:bodyPr>
        <a:lstStyle/>
        <a:p>
          <a:pPr marL="0" lvl="0" indent="0" algn="ctr" defTabSz="914400" rtl="0" eaLnBrk="1" latinLnBrk="0" hangingPunct="1">
            <a:lnSpc>
              <a:spcPct val="100000"/>
            </a:lnSpc>
            <a:spcBef>
              <a:spcPct val="0"/>
            </a:spcBef>
            <a:spcAft>
              <a:spcPts val="0"/>
            </a:spcAft>
            <a:buNone/>
          </a:pPr>
          <a:r>
            <a:rPr lang="zh-CN" altLang="en-US" sz="1050" b="1" kern="1200" dirty="0">
              <a:latin typeface="黑体" panose="02010609060101010101" pitchFamily="49" charset="-122"/>
              <a:ea typeface="黑体" panose="02010609060101010101" pitchFamily="49" charset="-122"/>
              <a:cs typeface="+mn-cs"/>
            </a:rPr>
            <a:t>依托成熟</a:t>
          </a:r>
          <a:br>
            <a:rPr lang="en-US" altLang="zh-CN" sz="1050" b="1" kern="1200" dirty="0">
              <a:latin typeface="黑体" panose="02010609060101010101" pitchFamily="49" charset="-122"/>
              <a:ea typeface="黑体" panose="02010609060101010101" pitchFamily="49" charset="-122"/>
              <a:cs typeface="+mn-cs"/>
            </a:rPr>
          </a:br>
          <a:r>
            <a:rPr lang="zh-CN" altLang="en-US" sz="1050" b="1" kern="1200" dirty="0">
              <a:latin typeface="黑体" panose="02010609060101010101" pitchFamily="49" charset="-122"/>
              <a:ea typeface="黑体" panose="02010609060101010101" pitchFamily="49" charset="-122"/>
              <a:cs typeface="+mn-cs"/>
            </a:rPr>
            <a:t>商业平台</a:t>
          </a:r>
          <a:endParaRPr lang="en-US" altLang="zh-CN" sz="100" b="1" kern="1200" dirty="0">
            <a:latin typeface="黑体" panose="02010609060101010101" pitchFamily="49" charset="-122"/>
            <a:ea typeface="黑体" panose="02010609060101010101" pitchFamily="49" charset="-122"/>
            <a:cs typeface="+mn-cs"/>
          </a:endParaRPr>
        </a:p>
        <a:p>
          <a:pPr marL="0" lvl="0" indent="0" algn="ctr" defTabSz="914400" rtl="0" eaLnBrk="1" latinLnBrk="0" hangingPunct="1">
            <a:lnSpc>
              <a:spcPct val="100000"/>
            </a:lnSpc>
            <a:spcBef>
              <a:spcPct val="0"/>
            </a:spcBef>
            <a:spcAft>
              <a:spcPts val="0"/>
            </a:spcAft>
            <a:buNone/>
          </a:pPr>
          <a:endParaRPr lang="en-US" altLang="zh-CN" sz="200" b="1" kern="1200" dirty="0">
            <a:latin typeface="黑体" panose="02010609060101010101" pitchFamily="49" charset="-122"/>
            <a:ea typeface="黑体" panose="02010609060101010101" pitchFamily="49" charset="-122"/>
            <a:cs typeface="+mn-cs"/>
          </a:endParaRPr>
        </a:p>
        <a:p>
          <a:pPr marL="0" lvl="0" indent="0" algn="ctr" defTabSz="914400" rtl="0" eaLnBrk="1" latinLnBrk="0" hangingPunct="1">
            <a:lnSpc>
              <a:spcPct val="100000"/>
            </a:lnSpc>
            <a:spcBef>
              <a:spcPct val="0"/>
            </a:spcBef>
            <a:spcAft>
              <a:spcPts val="0"/>
            </a:spcAft>
            <a:buNone/>
          </a:pPr>
          <a:r>
            <a:rPr lang="zh-CN" altLang="en-US" sz="900" b="1" kern="1200" dirty="0">
              <a:latin typeface="黑体" panose="02010609060101010101" pitchFamily="49" charset="-122"/>
              <a:ea typeface="黑体" panose="02010609060101010101" pitchFamily="49" charset="-122"/>
              <a:cs typeface="+mn-cs"/>
            </a:rPr>
            <a:t>电商</a:t>
          </a:r>
          <a:endParaRPr lang="en-US" altLang="zh-CN" sz="900" b="1" kern="1200" dirty="0">
            <a:latin typeface="黑体" panose="02010609060101010101" pitchFamily="49" charset="-122"/>
            <a:ea typeface="黑体" panose="02010609060101010101" pitchFamily="49" charset="-122"/>
            <a:cs typeface="+mn-cs"/>
          </a:endParaRPr>
        </a:p>
        <a:p>
          <a:pPr marL="0" lvl="0" indent="0" algn="ctr" defTabSz="914400" rtl="0" eaLnBrk="1" latinLnBrk="0" hangingPunct="1">
            <a:lnSpc>
              <a:spcPct val="100000"/>
            </a:lnSpc>
            <a:spcBef>
              <a:spcPct val="0"/>
            </a:spcBef>
            <a:spcAft>
              <a:spcPts val="0"/>
            </a:spcAft>
            <a:buNone/>
          </a:pPr>
          <a:r>
            <a:rPr lang="zh-CN" altLang="en-US" sz="900" b="1" kern="1200" dirty="0">
              <a:latin typeface="黑体" panose="02010609060101010101" pitchFamily="49" charset="-122"/>
              <a:ea typeface="黑体" panose="02010609060101010101" pitchFamily="49" charset="-122"/>
              <a:cs typeface="+mn-cs"/>
            </a:rPr>
            <a:t>社交网络</a:t>
          </a:r>
          <a:endParaRPr lang="en-US" altLang="zh-CN" sz="900" b="1" kern="1200" dirty="0">
            <a:latin typeface="黑体" panose="02010609060101010101" pitchFamily="49" charset="-122"/>
            <a:ea typeface="黑体" panose="02010609060101010101" pitchFamily="49" charset="-122"/>
            <a:cs typeface="+mn-cs"/>
          </a:endParaRPr>
        </a:p>
        <a:p>
          <a:pPr marL="0" lvl="0" indent="0" algn="ctr" defTabSz="914400" rtl="0" eaLnBrk="1" latinLnBrk="0" hangingPunct="1">
            <a:lnSpc>
              <a:spcPct val="100000"/>
            </a:lnSpc>
            <a:spcBef>
              <a:spcPct val="0"/>
            </a:spcBef>
            <a:spcAft>
              <a:spcPts val="0"/>
            </a:spcAft>
            <a:buNone/>
          </a:pPr>
          <a:r>
            <a:rPr lang="zh-CN" altLang="en-US" sz="900" b="1" kern="1200" dirty="0">
              <a:latin typeface="黑体" panose="02010609060101010101" pitchFamily="49" charset="-122"/>
              <a:ea typeface="黑体" panose="02010609060101010101" pitchFamily="49" charset="-122"/>
              <a:cs typeface="+mn-cs"/>
            </a:rPr>
            <a:t>门户</a:t>
          </a:r>
        </a:p>
      </dsp:txBody>
      <dsp:txXfrm>
        <a:off x="52999" y="2007986"/>
        <a:ext cx="799628" cy="79962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A27D4D-68A8-7740-B1AD-92772190858E}">
      <dsp:nvSpPr>
        <dsp:cNvPr id="0" name=""/>
        <dsp:cNvSpPr/>
      </dsp:nvSpPr>
      <dsp:spPr>
        <a:xfrm>
          <a:off x="3278441" y="1741506"/>
          <a:ext cx="1702797" cy="1702760"/>
        </a:xfrm>
        <a:prstGeom prst="ellipse">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latin typeface="微软雅黑" panose="020B0503020204020204" pitchFamily="34" charset="-122"/>
              <a:ea typeface="微软雅黑" panose="020B0503020204020204" pitchFamily="34" charset="-122"/>
            </a:rPr>
            <a:t>信息</a:t>
          </a:r>
          <a:br>
            <a:rPr lang="en-US" altLang="zh-CN" sz="2400" kern="1200" dirty="0">
              <a:latin typeface="微软雅黑" panose="020B0503020204020204" pitchFamily="34" charset="-122"/>
              <a:ea typeface="微软雅黑" panose="020B0503020204020204" pitchFamily="34" charset="-122"/>
            </a:rPr>
          </a:br>
          <a:r>
            <a:rPr lang="zh-CN" altLang="en-US" sz="2400" kern="1200" dirty="0">
              <a:latin typeface="微软雅黑" panose="020B0503020204020204" pitchFamily="34" charset="-122"/>
              <a:ea typeface="微软雅黑" panose="020B0503020204020204" pitchFamily="34" charset="-122"/>
            </a:rPr>
            <a:t>技术</a:t>
          </a:r>
        </a:p>
      </dsp:txBody>
      <dsp:txXfrm>
        <a:off x="3527810" y="1990869"/>
        <a:ext cx="1204059" cy="1204034"/>
      </dsp:txXfrm>
    </dsp:sp>
    <dsp:sp modelId="{6B345147-74E3-6F46-B4C4-28C31A4EF00C}">
      <dsp:nvSpPr>
        <dsp:cNvPr id="0" name=""/>
        <dsp:cNvSpPr/>
      </dsp:nvSpPr>
      <dsp:spPr>
        <a:xfrm>
          <a:off x="4131295" y="407407"/>
          <a:ext cx="386899" cy="386892"/>
        </a:xfrm>
        <a:prstGeom prst="ellipse">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6B4D39-192E-F943-89E0-B224E1324518}">
      <dsp:nvSpPr>
        <dsp:cNvPr id="0" name=""/>
        <dsp:cNvSpPr/>
      </dsp:nvSpPr>
      <dsp:spPr>
        <a:xfrm>
          <a:off x="3215159" y="3786217"/>
          <a:ext cx="280146" cy="280416"/>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F5786B-6BDF-5F41-8AC9-9737BED2B1F6}">
      <dsp:nvSpPr>
        <dsp:cNvPr id="0" name=""/>
        <dsp:cNvSpPr/>
      </dsp:nvSpPr>
      <dsp:spPr>
        <a:xfrm>
          <a:off x="5849050" y="1977737"/>
          <a:ext cx="280146" cy="28041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5D528D-A4CE-7F43-A9A6-FE04A97464F6}">
      <dsp:nvSpPr>
        <dsp:cNvPr id="0" name=""/>
        <dsp:cNvSpPr/>
      </dsp:nvSpPr>
      <dsp:spPr>
        <a:xfrm>
          <a:off x="4578232" y="3549825"/>
          <a:ext cx="386899" cy="386892"/>
        </a:xfrm>
        <a:prstGeom prst="ellipse">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4BBD66-26A2-D040-9A0D-30C5BE6CE237}">
      <dsp:nvSpPr>
        <dsp:cNvPr id="0" name=""/>
        <dsp:cNvSpPr/>
      </dsp:nvSpPr>
      <dsp:spPr>
        <a:xfrm>
          <a:off x="3294738" y="957266"/>
          <a:ext cx="280146" cy="280416"/>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D327B5-5D6D-1748-B22C-59C99550FF93}">
      <dsp:nvSpPr>
        <dsp:cNvPr id="0" name=""/>
        <dsp:cNvSpPr/>
      </dsp:nvSpPr>
      <dsp:spPr>
        <a:xfrm>
          <a:off x="2411599" y="2561327"/>
          <a:ext cx="280146" cy="28041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C201EF-AFF6-7B4B-86E5-7E1F0B77309E}">
      <dsp:nvSpPr>
        <dsp:cNvPr id="0" name=""/>
        <dsp:cNvSpPr/>
      </dsp:nvSpPr>
      <dsp:spPr>
        <a:xfrm>
          <a:off x="672286" y="481450"/>
          <a:ext cx="2792951" cy="2792059"/>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CN" altLang="en-US" sz="3200" kern="1200" dirty="0">
              <a:latin typeface="微软雅黑" panose="020B0503020204020204" pitchFamily="34" charset="-122"/>
              <a:ea typeface="微软雅黑" panose="020B0503020204020204" pitchFamily="34" charset="-122"/>
            </a:rPr>
            <a:t>让看不见的人听到</a:t>
          </a:r>
        </a:p>
      </dsp:txBody>
      <dsp:txXfrm>
        <a:off x="1081304" y="890338"/>
        <a:ext cx="1974915" cy="1974283"/>
      </dsp:txXfrm>
    </dsp:sp>
    <dsp:sp modelId="{078A7C4D-D625-8847-BDDD-DA775EC51ADF}">
      <dsp:nvSpPr>
        <dsp:cNvPr id="0" name=""/>
        <dsp:cNvSpPr/>
      </dsp:nvSpPr>
      <dsp:spPr>
        <a:xfrm>
          <a:off x="3739867" y="969458"/>
          <a:ext cx="386899" cy="386892"/>
        </a:xfrm>
        <a:prstGeom prst="ellipse">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71AE7E-803D-9842-97E0-D37203D44CBE}">
      <dsp:nvSpPr>
        <dsp:cNvPr id="0" name=""/>
        <dsp:cNvSpPr/>
      </dsp:nvSpPr>
      <dsp:spPr>
        <a:xfrm>
          <a:off x="1401249" y="3283220"/>
          <a:ext cx="699394" cy="699414"/>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4F2552-8080-A441-9EE4-9CEBFC82B3A3}">
      <dsp:nvSpPr>
        <dsp:cNvPr id="0" name=""/>
        <dsp:cNvSpPr/>
      </dsp:nvSpPr>
      <dsp:spPr>
        <a:xfrm>
          <a:off x="4732176" y="-148995"/>
          <a:ext cx="3286760" cy="3285710"/>
        </a:xfrm>
        <a:prstGeom prst="ellipse">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CN" altLang="en-US" sz="3200" kern="1200" dirty="0">
              <a:latin typeface="微软雅黑" panose="020B0503020204020204" pitchFamily="34" charset="-122"/>
              <a:ea typeface="微软雅黑" panose="020B0503020204020204" pitchFamily="34" charset="-122"/>
            </a:rPr>
            <a:t>让听不见的人看到</a:t>
          </a:r>
        </a:p>
      </dsp:txBody>
      <dsp:txXfrm>
        <a:off x="5213511" y="332186"/>
        <a:ext cx="2324090" cy="2323348"/>
      </dsp:txXfrm>
    </dsp:sp>
    <dsp:sp modelId="{E65D97EC-E36D-E340-9DA5-91FAF1740C58}">
      <dsp:nvSpPr>
        <dsp:cNvPr id="0" name=""/>
        <dsp:cNvSpPr/>
      </dsp:nvSpPr>
      <dsp:spPr>
        <a:xfrm>
          <a:off x="5199761" y="2783298"/>
          <a:ext cx="386899" cy="386892"/>
        </a:xfrm>
        <a:prstGeom prst="ellipse">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2578C9-4B3F-0F43-89AA-90057BEF71A2}">
      <dsp:nvSpPr>
        <dsp:cNvPr id="0" name=""/>
        <dsp:cNvSpPr/>
      </dsp:nvSpPr>
      <dsp:spPr>
        <a:xfrm>
          <a:off x="949359" y="3656888"/>
          <a:ext cx="280146" cy="280416"/>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CB436A-AF01-A640-8CA7-DB46228AAD10}">
      <dsp:nvSpPr>
        <dsp:cNvPr id="0" name=""/>
        <dsp:cNvSpPr/>
      </dsp:nvSpPr>
      <dsp:spPr>
        <a:xfrm>
          <a:off x="3719810" y="3455407"/>
          <a:ext cx="280146" cy="280416"/>
        </a:xfrm>
        <a:prstGeom prst="ellipse">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2">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2">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1">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2">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list1#5">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list1#4">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2">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9/3/layout/OpposingIdeas#1">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autoTxRot" val="grav"/>
                <dgm:param type="parTxLTRAlign" val="r"/>
                <dgm:param type="shpTxLTRAlignCh" val="r"/>
                <dgm:param type="txAnchorVertCh" val="mid"/>
              </dgm:alg>
            </dgm:if>
            <dgm:else name="Name26">
              <dgm:alg type="tx">
                <dgm:param type="autoTxRot" val="grav"/>
                <dgm:param type="parTxLTRAlign" val="l"/>
                <dgm:param type="shpTxLTRAlignCh" val="r"/>
                <dgm:param type="txAnchorVertCh" val="mid"/>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autoTxRot" val="grav"/>
                    <dgm:param type="parTxLTRAlign" val="r"/>
                    <dgm:param type="shpTxLTRAlignCh" val="r"/>
                    <dgm:param type="txAnchorVertCh" val="mid"/>
                  </dgm:alg>
                </dgm:if>
                <dgm:else name="Name37">
                  <dgm:alg type="tx">
                    <dgm:param type="autoTxRot" val="grav"/>
                    <dgm:param type="parTxLTRAlign" val="l"/>
                    <dgm:param type="shpTxLTRAlignCh" val="r"/>
                    <dgm:param type="txAnchorVertCh" val="mid"/>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13.xml><?xml version="1.0" encoding="utf-8"?>
<dgm:layoutDef xmlns:dgm="http://schemas.openxmlformats.org/drawingml/2006/diagram" xmlns:a="http://schemas.openxmlformats.org/drawingml/2006/main" uniqueId="urn:microsoft.com/office/officeart/2005/8/layout/hierarchy3#1">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3">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VerticalCurvedList#2">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6.xml><?xml version="1.0" encoding="utf-8"?>
<dgm:layoutDef xmlns:dgm="http://schemas.openxmlformats.org/drawingml/2006/diagram" xmlns:a="http://schemas.openxmlformats.org/drawingml/2006/main" uniqueId="urn:microsoft.com/office/officeart/2008/layout/VerticalCurvedList#2">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srcNode" val="srcNode"/>
            <dgm:param type="dstNode" val="dstNode"/>
            <dgm:param type="endSty" val="noArr"/>
            <dgm:param type="connRout" val="curve"/>
            <dgm:param type="begPts" val="ctr"/>
            <dgm:param type="endPts" val="ct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parTxRTLAlign" val="l"/>
                <dgm:param type="shpTxLTRAlignCh" val="l"/>
                <dgm:param type="shpTxRTLAlignCh" val="l"/>
              </dgm:alg>
            </dgm:if>
            <dgm:else name="Name2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parTxRTLAlign" val="l"/>
                <dgm:param type="shpTxLTRAlignCh" val="l"/>
                <dgm:param type="shpTxRTLAlignCh" val="l"/>
              </dgm:alg>
            </dgm:if>
            <dgm:else name="Name3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parTxRTLAlign" val="l"/>
                <dgm:param type="shpTxLTRAlignCh" val="l"/>
                <dgm:param type="shpTxRTLAlignCh" val="l"/>
              </dgm:alg>
            </dgm:if>
            <dgm:else name="Name3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parTxRTLAlign" val="l"/>
                <dgm:param type="shpTxLTRAlignCh" val="l"/>
                <dgm:param type="shpTxRTLAlignCh" val="l"/>
              </dgm:alg>
            </dgm:if>
            <dgm:else name="Name4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parTxRTLAlign" val="l"/>
                <dgm:param type="shpTxLTRAlignCh" val="l"/>
                <dgm:param type="shpTxRTLAlignCh" val="l"/>
              </dgm:alg>
            </dgm:if>
            <dgm:else name="Name4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parTxRTLAlign" val="l"/>
                <dgm:param type="shpTxLTRAlignCh" val="l"/>
                <dgm:param type="shpTxRTLAlignCh" val="l"/>
              </dgm:alg>
            </dgm:if>
            <dgm:else name="Name52">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parTxRTLAlign" val="l"/>
                <dgm:param type="shpTxLTRAlignCh" val="l"/>
                <dgm:param type="shpTxRTLAlignCh" val="l"/>
              </dgm:alg>
            </dgm:if>
            <dgm:else name="Name57">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8.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3" y="4"/>
            <a:ext cx="4311346" cy="343289"/>
          </a:xfrm>
          <a:prstGeom prst="rect">
            <a:avLst/>
          </a:prstGeom>
        </p:spPr>
        <p:txBody>
          <a:bodyPr vert="horz" lIns="91826" tIns="45915" rIns="91826" bIns="45915" rtlCol="0"/>
          <a:lstStyle>
            <a:lvl1pPr algn="l">
              <a:defRPr sz="1200">
                <a:latin typeface="Arial" panose="020B0604020202020204" pitchFamily="34" charset="0"/>
                <a:ea typeface="+mn-ea"/>
              </a:defRPr>
            </a:lvl1pPr>
          </a:lstStyle>
          <a:p>
            <a:pPr>
              <a:defRPr/>
            </a:pPr>
            <a:endParaRPr lang="zh-CN" altLang="en-US"/>
          </a:p>
        </p:txBody>
      </p:sp>
      <p:sp>
        <p:nvSpPr>
          <p:cNvPr id="3" name="日期占位符 2"/>
          <p:cNvSpPr>
            <a:spLocks noGrp="1"/>
          </p:cNvSpPr>
          <p:nvPr>
            <p:ph type="dt" sz="quarter" idx="1"/>
          </p:nvPr>
        </p:nvSpPr>
        <p:spPr>
          <a:xfrm>
            <a:off x="5633587" y="4"/>
            <a:ext cx="4311345" cy="343289"/>
          </a:xfrm>
          <a:prstGeom prst="rect">
            <a:avLst/>
          </a:prstGeom>
        </p:spPr>
        <p:txBody>
          <a:bodyPr vert="horz" lIns="91826" tIns="45915" rIns="91826" bIns="45915" rtlCol="0"/>
          <a:lstStyle>
            <a:lvl1pPr algn="r">
              <a:defRPr sz="1200">
                <a:latin typeface="Arial" panose="020B0604020202020204" pitchFamily="34" charset="0"/>
                <a:ea typeface="+mn-ea"/>
              </a:defRPr>
            </a:lvl1pPr>
          </a:lstStyle>
          <a:p>
            <a:pPr>
              <a:defRPr/>
            </a:pPr>
            <a:fld id="{56EFF46C-9760-4A2F-8160-585E69F6FF10}" type="datetimeFigureOut">
              <a:rPr lang="zh-CN" altLang="en-US"/>
              <a:t>2022/9/6</a:t>
            </a:fld>
            <a:endParaRPr lang="zh-CN" altLang="en-US"/>
          </a:p>
        </p:txBody>
      </p:sp>
      <p:sp>
        <p:nvSpPr>
          <p:cNvPr id="4" name="页脚占位符 3"/>
          <p:cNvSpPr>
            <a:spLocks noGrp="1"/>
          </p:cNvSpPr>
          <p:nvPr>
            <p:ph type="ftr" sz="quarter" idx="2"/>
          </p:nvPr>
        </p:nvSpPr>
        <p:spPr>
          <a:xfrm>
            <a:off x="3" y="6513601"/>
            <a:ext cx="4311346" cy="343288"/>
          </a:xfrm>
          <a:prstGeom prst="rect">
            <a:avLst/>
          </a:prstGeom>
        </p:spPr>
        <p:txBody>
          <a:bodyPr vert="horz" lIns="91826" tIns="45915" rIns="91826" bIns="45915" rtlCol="0" anchor="b"/>
          <a:lstStyle>
            <a:lvl1pPr algn="l">
              <a:defRPr sz="1200">
                <a:latin typeface="Arial" panose="020B0604020202020204" pitchFamily="34" charset="0"/>
                <a:ea typeface="+mn-ea"/>
              </a:defRPr>
            </a:lvl1pPr>
          </a:lstStyle>
          <a:p>
            <a:pPr>
              <a:defRPr/>
            </a:pPr>
            <a:endParaRPr lang="zh-CN" altLang="en-US"/>
          </a:p>
        </p:txBody>
      </p:sp>
      <p:sp>
        <p:nvSpPr>
          <p:cNvPr id="5" name="灯片编号占位符 4"/>
          <p:cNvSpPr>
            <a:spLocks noGrp="1"/>
          </p:cNvSpPr>
          <p:nvPr>
            <p:ph type="sldNum" sz="quarter" idx="3"/>
          </p:nvPr>
        </p:nvSpPr>
        <p:spPr>
          <a:xfrm>
            <a:off x="5633587" y="6513601"/>
            <a:ext cx="4311345" cy="343288"/>
          </a:xfrm>
          <a:prstGeom prst="rect">
            <a:avLst/>
          </a:prstGeom>
        </p:spPr>
        <p:txBody>
          <a:bodyPr vert="horz" lIns="91826" tIns="45915" rIns="91826" bIns="45915" rtlCol="0" anchor="b"/>
          <a:lstStyle>
            <a:lvl1pPr algn="r">
              <a:defRPr sz="1200">
                <a:latin typeface="Arial" panose="020B0604020202020204" pitchFamily="34" charset="0"/>
                <a:ea typeface="+mn-ea"/>
              </a:defRPr>
            </a:lvl1pPr>
          </a:lstStyle>
          <a:p>
            <a:pPr>
              <a:defRPr/>
            </a:pPr>
            <a:fld id="{638A8F5A-1A3A-4D02-BE1A-F9A5AEF19FCB}" type="slidenum">
              <a:rPr lang="zh-CN" altLang="en-US"/>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3" y="4"/>
            <a:ext cx="4311346" cy="343289"/>
          </a:xfrm>
          <a:prstGeom prst="rect">
            <a:avLst/>
          </a:prstGeom>
          <a:noFill/>
          <a:ln>
            <a:noFill/>
          </a:ln>
        </p:spPr>
        <p:txBody>
          <a:bodyPr vert="horz" wrap="square" lIns="91826" tIns="45915" rIns="91826" bIns="45915" numCol="1" anchor="t" anchorCtr="0" compatLnSpc="1"/>
          <a:lstStyle>
            <a:lvl1pPr>
              <a:defRPr>
                <a:latin typeface="Arial" panose="020B0604020202020204" pitchFamily="34" charset="0"/>
                <a:ea typeface="+mn-ea"/>
              </a:defRPr>
            </a:lvl1pPr>
          </a:lstStyle>
          <a:p>
            <a:pPr>
              <a:defRPr/>
            </a:pPr>
            <a:endParaRPr lang="zh-CN" altLang="zh-CN"/>
          </a:p>
        </p:txBody>
      </p:sp>
      <p:sp>
        <p:nvSpPr>
          <p:cNvPr id="2051" name="日期占位符 2"/>
          <p:cNvSpPr>
            <a:spLocks noGrp="1" noChangeArrowheads="1"/>
          </p:cNvSpPr>
          <p:nvPr>
            <p:ph type="dt" idx="1"/>
          </p:nvPr>
        </p:nvSpPr>
        <p:spPr bwMode="auto">
          <a:xfrm>
            <a:off x="5633587" y="4"/>
            <a:ext cx="4311345" cy="343289"/>
          </a:xfrm>
          <a:prstGeom prst="rect">
            <a:avLst/>
          </a:prstGeom>
          <a:noFill/>
          <a:ln>
            <a:noFill/>
          </a:ln>
        </p:spPr>
        <p:txBody>
          <a:bodyPr vert="horz" wrap="square" lIns="91826" tIns="45915" rIns="91826" bIns="45915" numCol="1" anchor="t" anchorCtr="0" compatLnSpc="1"/>
          <a:lstStyle>
            <a:lvl1pPr>
              <a:defRPr>
                <a:latin typeface="Arial" panose="020B0604020202020204" pitchFamily="34" charset="0"/>
                <a:ea typeface="+mn-ea"/>
              </a:defRPr>
            </a:lvl1pPr>
          </a:lstStyle>
          <a:p>
            <a:pPr>
              <a:defRPr/>
            </a:pPr>
            <a:fld id="{0F620C2B-1082-4ABE-B456-F40645AE0FC7}" type="datetime1">
              <a:rPr lang="zh-CN" altLang="en-US"/>
              <a:t>2022/9/6</a:t>
            </a:fld>
            <a:endParaRPr lang="zh-CN" altLang="en-US"/>
          </a:p>
        </p:txBody>
      </p:sp>
      <p:sp>
        <p:nvSpPr>
          <p:cNvPr id="34820" name="幻灯片图像占位符 3"/>
          <p:cNvSpPr>
            <a:spLocks noGrp="1" noRot="1" noChangeAspect="1" noChangeArrowheads="1"/>
          </p:cNvSpPr>
          <p:nvPr>
            <p:ph type="sldImg" idx="2"/>
          </p:nvPr>
        </p:nvSpPr>
        <p:spPr bwMode="auto">
          <a:xfrm>
            <a:off x="2687638" y="514350"/>
            <a:ext cx="4572000" cy="2571750"/>
          </a:xfrm>
          <a:prstGeom prst="rect">
            <a:avLst/>
          </a:prstGeom>
          <a:noFill/>
          <a:ln w="12700">
            <a:noFill/>
            <a:miter lim="800000"/>
          </a:ln>
        </p:spPr>
      </p:sp>
      <p:sp>
        <p:nvSpPr>
          <p:cNvPr id="2053" name="备注占位符 4"/>
          <p:cNvSpPr>
            <a:spLocks noGrp="1" noRot="1" noChangeAspect="1" noChangeArrowheads="1"/>
          </p:cNvSpPr>
          <p:nvPr/>
        </p:nvSpPr>
        <p:spPr bwMode="auto">
          <a:xfrm>
            <a:off x="994027" y="3257356"/>
            <a:ext cx="7959227" cy="3086266"/>
          </a:xfrm>
          <a:prstGeom prst="rect">
            <a:avLst/>
          </a:prstGeom>
          <a:noFill/>
          <a:ln>
            <a:noFill/>
          </a:ln>
        </p:spPr>
        <p:txBody>
          <a:bodyPr lIns="91826" tIns="45915" rIns="91826" bIns="45915" anchor="ctr"/>
          <a:lstStyle>
            <a:lvl1pPr defTabSz="0" eaLnBrk="0" hangingPunct="0">
              <a:spcBef>
                <a:spcPct val="30000"/>
              </a:spcBef>
              <a:defRPr sz="1200">
                <a:solidFill>
                  <a:schemeClr val="tx1"/>
                </a:solidFill>
                <a:latin typeface="Arial" panose="020B0604020202020204" pitchFamily="34" charset="0"/>
              </a:defRPr>
            </a:lvl1pPr>
            <a:lvl2pPr defTabSz="0" eaLnBrk="0" hangingPunct="0">
              <a:spcBef>
                <a:spcPct val="30000"/>
              </a:spcBef>
              <a:defRPr sz="1200">
                <a:solidFill>
                  <a:schemeClr val="tx1"/>
                </a:solidFill>
                <a:latin typeface="Arial" panose="020B0604020202020204" pitchFamily="34" charset="0"/>
              </a:defRPr>
            </a:lvl2pPr>
            <a:lvl3pPr defTabSz="0" eaLnBrk="0" hangingPunct="0">
              <a:spcBef>
                <a:spcPct val="30000"/>
              </a:spcBef>
              <a:defRPr sz="1200">
                <a:solidFill>
                  <a:schemeClr val="tx1"/>
                </a:solidFill>
                <a:latin typeface="Arial" panose="020B0604020202020204" pitchFamily="34" charset="0"/>
              </a:defRPr>
            </a:lvl3pPr>
            <a:lvl4pPr defTabSz="0" eaLnBrk="0" hangingPunct="0">
              <a:spcBef>
                <a:spcPct val="30000"/>
              </a:spcBef>
              <a:defRPr sz="1200">
                <a:solidFill>
                  <a:schemeClr val="tx1"/>
                </a:solidFill>
                <a:latin typeface="Arial" panose="020B0604020202020204" pitchFamily="34" charset="0"/>
              </a:defRPr>
            </a:lvl4pPr>
            <a:lvl5pPr defTabSz="0" eaLnBrk="0" hangingPunct="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zh-CN" altLang="en-US">
                <a:ea typeface="+mn-ea"/>
              </a:rPr>
              <a:t>单击此处编辑母版文本样式</a:t>
            </a:r>
          </a:p>
          <a:p>
            <a:pPr>
              <a:defRPr/>
            </a:pPr>
            <a:r>
              <a:rPr lang="zh-CN" altLang="en-US">
                <a:ea typeface="+mn-ea"/>
              </a:rPr>
              <a:t>第二级</a:t>
            </a:r>
          </a:p>
          <a:p>
            <a:pPr>
              <a:defRPr/>
            </a:pPr>
            <a:r>
              <a:rPr lang="zh-CN" altLang="en-US">
                <a:ea typeface="+mn-ea"/>
              </a:rPr>
              <a:t>第三级</a:t>
            </a:r>
          </a:p>
          <a:p>
            <a:pPr>
              <a:defRPr/>
            </a:pPr>
            <a:r>
              <a:rPr lang="zh-CN" altLang="en-US">
                <a:ea typeface="+mn-ea"/>
              </a:rPr>
              <a:t>第四级</a:t>
            </a:r>
          </a:p>
          <a:p>
            <a:pPr>
              <a:defRPr/>
            </a:pPr>
            <a:r>
              <a:rPr lang="zh-CN" altLang="en-US">
                <a:ea typeface="+mn-ea"/>
              </a:rPr>
              <a:t>第五级</a:t>
            </a:r>
          </a:p>
        </p:txBody>
      </p:sp>
      <p:sp>
        <p:nvSpPr>
          <p:cNvPr id="2054" name="页脚占位符 5"/>
          <p:cNvSpPr>
            <a:spLocks noGrp="1" noChangeArrowheads="1"/>
          </p:cNvSpPr>
          <p:nvPr>
            <p:ph type="ftr" sz="quarter" idx="4"/>
          </p:nvPr>
        </p:nvSpPr>
        <p:spPr bwMode="auto">
          <a:xfrm>
            <a:off x="3" y="6513601"/>
            <a:ext cx="4311346" cy="343288"/>
          </a:xfrm>
          <a:prstGeom prst="rect">
            <a:avLst/>
          </a:prstGeom>
          <a:noFill/>
          <a:ln>
            <a:noFill/>
          </a:ln>
        </p:spPr>
        <p:txBody>
          <a:bodyPr vert="horz" wrap="square" lIns="91826" tIns="45915" rIns="91826" bIns="45915" numCol="1" anchor="b" anchorCtr="0" compatLnSpc="1"/>
          <a:lstStyle>
            <a:lvl1pPr>
              <a:defRPr>
                <a:latin typeface="Arial" panose="020B0604020202020204" pitchFamily="34" charset="0"/>
                <a:ea typeface="+mn-ea"/>
              </a:defRPr>
            </a:lvl1pPr>
          </a:lstStyle>
          <a:p>
            <a:pPr>
              <a:defRPr/>
            </a:pPr>
            <a:endParaRPr lang="zh-CN" altLang="zh-CN"/>
          </a:p>
        </p:txBody>
      </p:sp>
      <p:sp>
        <p:nvSpPr>
          <p:cNvPr id="2055" name="灯片编号占位符 6"/>
          <p:cNvSpPr>
            <a:spLocks noGrp="1" noChangeArrowheads="1"/>
          </p:cNvSpPr>
          <p:nvPr>
            <p:ph type="sldNum" sz="quarter" idx="5"/>
          </p:nvPr>
        </p:nvSpPr>
        <p:spPr bwMode="auto">
          <a:xfrm>
            <a:off x="5633587" y="6513601"/>
            <a:ext cx="4311345" cy="343288"/>
          </a:xfrm>
          <a:prstGeom prst="rect">
            <a:avLst/>
          </a:prstGeom>
          <a:noFill/>
          <a:ln>
            <a:noFill/>
          </a:ln>
        </p:spPr>
        <p:txBody>
          <a:bodyPr vert="horz" wrap="square" lIns="91826" tIns="45915" rIns="91826" bIns="45915" numCol="1" anchor="b" anchorCtr="0" compatLnSpc="1"/>
          <a:lstStyle>
            <a:lvl1pPr>
              <a:defRPr>
                <a:latin typeface="Arial" panose="020B0604020202020204" pitchFamily="34" charset="0"/>
                <a:ea typeface="+mn-ea"/>
              </a:defRPr>
            </a:lvl1pPr>
          </a:lstStyle>
          <a:p>
            <a:pPr>
              <a:defRPr/>
            </a:pPr>
            <a:fld id="{9621BAC8-335A-47DF-94A5-1592844F0E06}" type="slidenum">
              <a:rPr lang="zh-CN" altLang="en-US"/>
              <a:t>‹#›</a:t>
            </a:fld>
            <a:endParaRPr lang="zh-CN" altLang="en-US"/>
          </a:p>
        </p:txBody>
      </p:sp>
    </p:spTree>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对比检测系统， </a:t>
            </a:r>
            <a:r>
              <a:rPr lang="en-US" altLang="zh-CN" dirty="0"/>
              <a:t>AXE/IBM</a:t>
            </a:r>
            <a:r>
              <a:rPr lang="zh-CN" altLang="en-US" dirty="0"/>
              <a:t>单页检测</a:t>
            </a:r>
            <a:r>
              <a:rPr lang="en-US" altLang="zh-CN" dirty="0"/>
              <a:t>/</a:t>
            </a:r>
            <a:r>
              <a:rPr lang="zh-CN" altLang="en-US" dirty="0"/>
              <a:t>我们的</a:t>
            </a:r>
          </a:p>
        </p:txBody>
      </p:sp>
    </p:spTree>
    <p:extLst>
      <p:ext uri="{BB962C8B-B14F-4D97-AF65-F5344CB8AC3E}">
        <p14:creationId xmlns:p14="http://schemas.microsoft.com/office/powerpoint/2010/main" val="409962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r>
              <a:rPr lang="en-US" altLang="zh-CN" sz="1200" b="0" i="0" kern="1200" dirty="0">
                <a:solidFill>
                  <a:schemeClr val="tx1"/>
                </a:solidFill>
                <a:effectLst/>
                <a:latin typeface="+mn-lt"/>
                <a:ea typeface="+mn-ea"/>
                <a:cs typeface="+mn-cs"/>
              </a:rPr>
              <a:t>https://baijiahao.baidu.com/s?id=1725995360605237824&amp;wfr=spider&amp;for=pc</a:t>
            </a:r>
          </a:p>
          <a:p>
            <a:endParaRPr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2022</a:t>
            </a:r>
            <a:r>
              <a:rPr lang="zh-CN" altLang="en-US" sz="1200" b="0" i="0" kern="1200" dirty="0">
                <a:solidFill>
                  <a:schemeClr val="tx1"/>
                </a:solidFill>
                <a:effectLst/>
                <a:latin typeface="+mn-lt"/>
                <a:ea typeface="+mn-ea"/>
                <a:cs typeface="+mn-cs"/>
              </a:rPr>
              <a:t>年</a:t>
            </a:r>
            <a:r>
              <a:rPr lang="en-US" altLang="zh-CN" sz="1200" b="0" i="0" kern="1200" dirty="0">
                <a:solidFill>
                  <a:schemeClr val="tx1"/>
                </a:solidFill>
                <a:effectLst/>
                <a:latin typeface="+mn-lt"/>
                <a:ea typeface="+mn-ea"/>
                <a:cs typeface="+mn-cs"/>
              </a:rPr>
              <a:t>2</a:t>
            </a:r>
            <a:r>
              <a:rPr lang="zh-CN" altLang="en-US" sz="1200" b="0" i="0" kern="1200" dirty="0">
                <a:solidFill>
                  <a:schemeClr val="tx1"/>
                </a:solidFill>
                <a:effectLst/>
                <a:latin typeface="+mn-lt"/>
                <a:ea typeface="+mn-ea"/>
                <a:cs typeface="+mn-cs"/>
              </a:rPr>
              <a:t>月</a:t>
            </a:r>
            <a:r>
              <a:rPr lang="en-US" altLang="zh-CN" sz="1200" b="0" i="0" kern="1200" dirty="0">
                <a:solidFill>
                  <a:schemeClr val="tx1"/>
                </a:solidFill>
                <a:effectLst/>
                <a:latin typeface="+mn-lt"/>
                <a:ea typeface="+mn-ea"/>
                <a:cs typeface="+mn-cs"/>
              </a:rPr>
              <a:t>25</a:t>
            </a:r>
            <a:r>
              <a:rPr lang="zh-CN" altLang="en-US" sz="1200" b="0" i="0" kern="1200" dirty="0">
                <a:solidFill>
                  <a:schemeClr val="tx1"/>
                </a:solidFill>
                <a:effectLst/>
                <a:latin typeface="+mn-lt"/>
                <a:ea typeface="+mn-ea"/>
                <a:cs typeface="+mn-cs"/>
              </a:rPr>
              <a:t>日，中国互联网络信息中心（</a:t>
            </a:r>
            <a:r>
              <a:rPr lang="en-US" altLang="zh-CN" sz="1200" b="0" i="0" kern="1200" dirty="0">
                <a:solidFill>
                  <a:schemeClr val="tx1"/>
                </a:solidFill>
                <a:effectLst/>
                <a:latin typeface="+mn-lt"/>
                <a:ea typeface="+mn-ea"/>
                <a:cs typeface="+mn-cs"/>
              </a:rPr>
              <a:t>CNNIC</a:t>
            </a:r>
            <a:r>
              <a:rPr lang="zh-CN" altLang="en-US" sz="1200" b="0" i="0" kern="1200" dirty="0">
                <a:solidFill>
                  <a:schemeClr val="tx1"/>
                </a:solidFill>
                <a:effectLst/>
                <a:latin typeface="+mn-lt"/>
                <a:ea typeface="+mn-ea"/>
                <a:cs typeface="+mn-cs"/>
              </a:rPr>
              <a:t>）在京发布第</a:t>
            </a:r>
            <a:r>
              <a:rPr lang="en-US" altLang="zh-CN" sz="1200" b="0" i="0" kern="1200" dirty="0">
                <a:solidFill>
                  <a:schemeClr val="tx1"/>
                </a:solidFill>
                <a:effectLst/>
                <a:latin typeface="+mn-lt"/>
                <a:ea typeface="+mn-ea"/>
                <a:cs typeface="+mn-cs"/>
              </a:rPr>
              <a:t>49</a:t>
            </a:r>
            <a:r>
              <a:rPr lang="zh-CN" altLang="en-US" sz="1200" b="0" i="0" kern="1200" dirty="0">
                <a:solidFill>
                  <a:schemeClr val="tx1"/>
                </a:solidFill>
                <a:effectLst/>
                <a:latin typeface="+mn-lt"/>
                <a:ea typeface="+mn-ea"/>
                <a:cs typeface="+mn-cs"/>
              </a:rPr>
              <a:t>次</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中国互联网络发展状况统计报告</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（以下简称：</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报告</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报告</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显示，截至</a:t>
            </a:r>
            <a:r>
              <a:rPr lang="en-US" altLang="zh-CN" sz="1200" b="0" i="0" kern="1200" dirty="0">
                <a:solidFill>
                  <a:schemeClr val="tx1"/>
                </a:solidFill>
                <a:effectLst/>
                <a:latin typeface="+mn-lt"/>
                <a:ea typeface="+mn-ea"/>
                <a:cs typeface="+mn-cs"/>
              </a:rPr>
              <a:t>2021</a:t>
            </a:r>
            <a:r>
              <a:rPr lang="zh-CN" altLang="en-US" sz="1200" b="0" i="0" kern="1200" dirty="0">
                <a:solidFill>
                  <a:schemeClr val="tx1"/>
                </a:solidFill>
                <a:effectLst/>
                <a:latin typeface="+mn-lt"/>
                <a:ea typeface="+mn-ea"/>
                <a:cs typeface="+mn-cs"/>
              </a:rPr>
              <a:t>年</a:t>
            </a:r>
            <a:r>
              <a:rPr lang="en-US" altLang="zh-CN" sz="1200" b="0" i="0" kern="1200" dirty="0">
                <a:solidFill>
                  <a:schemeClr val="tx1"/>
                </a:solidFill>
                <a:effectLst/>
                <a:latin typeface="+mn-lt"/>
                <a:ea typeface="+mn-ea"/>
                <a:cs typeface="+mn-cs"/>
              </a:rPr>
              <a:t>12</a:t>
            </a:r>
            <a:r>
              <a:rPr lang="zh-CN" altLang="en-US" sz="1200" b="0" i="0" kern="1200" dirty="0">
                <a:solidFill>
                  <a:schemeClr val="tx1"/>
                </a:solidFill>
                <a:effectLst/>
                <a:latin typeface="+mn-lt"/>
                <a:ea typeface="+mn-ea"/>
                <a:cs typeface="+mn-cs"/>
              </a:rPr>
              <a:t>月，我国网民规模达</a:t>
            </a:r>
            <a:r>
              <a:rPr lang="en-US" altLang="zh-CN" sz="1200" b="0" i="0" kern="1200" dirty="0">
                <a:solidFill>
                  <a:schemeClr val="tx1"/>
                </a:solidFill>
                <a:effectLst/>
                <a:latin typeface="+mn-lt"/>
                <a:ea typeface="+mn-ea"/>
                <a:cs typeface="+mn-cs"/>
              </a:rPr>
              <a:t>10.32</a:t>
            </a:r>
            <a:r>
              <a:rPr lang="zh-CN" altLang="en-US" sz="1200" b="0" i="0" kern="1200" dirty="0">
                <a:solidFill>
                  <a:schemeClr val="tx1"/>
                </a:solidFill>
                <a:effectLst/>
                <a:latin typeface="+mn-lt"/>
                <a:ea typeface="+mn-ea"/>
                <a:cs typeface="+mn-cs"/>
              </a:rPr>
              <a:t>亿，较</a:t>
            </a:r>
            <a:r>
              <a:rPr lang="en-US" altLang="zh-CN" sz="1200" b="0" i="0" kern="1200" dirty="0">
                <a:solidFill>
                  <a:schemeClr val="tx1"/>
                </a:solidFill>
                <a:effectLst/>
                <a:latin typeface="+mn-lt"/>
                <a:ea typeface="+mn-ea"/>
                <a:cs typeface="+mn-cs"/>
              </a:rPr>
              <a:t>2020</a:t>
            </a:r>
            <a:r>
              <a:rPr lang="zh-CN" altLang="en-US" sz="1200" b="0" i="0" kern="1200" dirty="0">
                <a:solidFill>
                  <a:schemeClr val="tx1"/>
                </a:solidFill>
                <a:effectLst/>
                <a:latin typeface="+mn-lt"/>
                <a:ea typeface="+mn-ea"/>
                <a:cs typeface="+mn-cs"/>
              </a:rPr>
              <a:t>年</a:t>
            </a:r>
            <a:r>
              <a:rPr lang="en-US" altLang="zh-CN" sz="1200" b="0" i="0" kern="1200" dirty="0">
                <a:solidFill>
                  <a:schemeClr val="tx1"/>
                </a:solidFill>
                <a:effectLst/>
                <a:latin typeface="+mn-lt"/>
                <a:ea typeface="+mn-ea"/>
                <a:cs typeface="+mn-cs"/>
              </a:rPr>
              <a:t>12</a:t>
            </a:r>
            <a:r>
              <a:rPr lang="zh-CN" altLang="en-US" sz="1200" b="0" i="0" kern="1200" dirty="0">
                <a:solidFill>
                  <a:schemeClr val="tx1"/>
                </a:solidFill>
                <a:effectLst/>
                <a:latin typeface="+mn-lt"/>
                <a:ea typeface="+mn-ea"/>
                <a:cs typeface="+mn-cs"/>
              </a:rPr>
              <a:t>月增长</a:t>
            </a:r>
            <a:r>
              <a:rPr lang="en-US" altLang="zh-CN" sz="1200" b="0" i="0" kern="1200" dirty="0">
                <a:solidFill>
                  <a:schemeClr val="tx1"/>
                </a:solidFill>
                <a:effectLst/>
                <a:latin typeface="+mn-lt"/>
                <a:ea typeface="+mn-ea"/>
                <a:cs typeface="+mn-cs"/>
              </a:rPr>
              <a:t>4296</a:t>
            </a:r>
            <a:r>
              <a:rPr lang="zh-CN" altLang="en-US" sz="1200" b="0" i="0" kern="1200" dirty="0">
                <a:solidFill>
                  <a:schemeClr val="tx1"/>
                </a:solidFill>
                <a:effectLst/>
                <a:latin typeface="+mn-lt"/>
                <a:ea typeface="+mn-ea"/>
                <a:cs typeface="+mn-cs"/>
              </a:rPr>
              <a:t>万，互联网普及率达</a:t>
            </a:r>
            <a:r>
              <a:rPr lang="en-US" altLang="zh-CN" sz="1200" b="0" i="0" kern="1200" dirty="0">
                <a:solidFill>
                  <a:schemeClr val="tx1"/>
                </a:solidFill>
                <a:effectLst/>
                <a:latin typeface="+mn-lt"/>
                <a:ea typeface="+mn-ea"/>
                <a:cs typeface="+mn-cs"/>
              </a:rPr>
              <a:t>73.0%</a:t>
            </a:r>
            <a:r>
              <a:rPr lang="zh-CN" altLang="en-US" sz="1200" b="0" i="0" kern="1200" dirty="0">
                <a:solidFill>
                  <a:schemeClr val="tx1"/>
                </a:solidFill>
                <a:effectLst/>
                <a:latin typeface="+mn-lt"/>
                <a:ea typeface="+mn-ea"/>
                <a:cs typeface="+mn-cs"/>
              </a:rPr>
              <a:t>。</a:t>
            </a:r>
            <a:endParaRPr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2021</a:t>
            </a:r>
            <a:r>
              <a:rPr lang="zh-CN" altLang="en-US" sz="1200" b="0" i="0" kern="1200" dirty="0">
                <a:solidFill>
                  <a:schemeClr val="tx1"/>
                </a:solidFill>
                <a:effectLst/>
                <a:latin typeface="+mn-lt"/>
                <a:ea typeface="+mn-ea"/>
                <a:cs typeface="+mn-cs"/>
              </a:rPr>
              <a:t>年</a:t>
            </a:r>
            <a:r>
              <a:rPr lang="en-US" altLang="zh-CN" sz="1200" b="0" i="0" kern="1200" dirty="0">
                <a:solidFill>
                  <a:schemeClr val="tx1"/>
                </a:solidFill>
                <a:effectLst/>
                <a:latin typeface="+mn-lt"/>
                <a:ea typeface="+mn-ea"/>
                <a:cs typeface="+mn-cs"/>
              </a:rPr>
              <a:t>12</a:t>
            </a:r>
            <a:r>
              <a:rPr lang="zh-CN" altLang="en-US" sz="1200" b="0" i="0" kern="1200" dirty="0">
                <a:solidFill>
                  <a:schemeClr val="tx1"/>
                </a:solidFill>
                <a:effectLst/>
                <a:latin typeface="+mn-lt"/>
                <a:ea typeface="+mn-ea"/>
                <a:cs typeface="+mn-cs"/>
              </a:rPr>
              <a:t>月，我国</a:t>
            </a:r>
            <a:r>
              <a:rPr lang="en-US" altLang="zh-CN" sz="1200" b="0" i="0" kern="1200" dirty="0">
                <a:solidFill>
                  <a:schemeClr val="tx1"/>
                </a:solidFill>
                <a:effectLst/>
                <a:latin typeface="+mn-lt"/>
                <a:ea typeface="+mn-ea"/>
                <a:cs typeface="+mn-cs"/>
              </a:rPr>
              <a:t>60</a:t>
            </a:r>
            <a:r>
              <a:rPr lang="zh-CN" altLang="en-US" sz="1200" b="0" i="0" kern="1200" dirty="0">
                <a:solidFill>
                  <a:schemeClr val="tx1"/>
                </a:solidFill>
                <a:effectLst/>
                <a:latin typeface="+mn-lt"/>
                <a:ea typeface="+mn-ea"/>
                <a:cs typeface="+mn-cs"/>
              </a:rPr>
              <a:t>岁及以上老年网民规模达</a:t>
            </a:r>
            <a:r>
              <a:rPr lang="en-US" altLang="zh-CN" sz="1200" b="0" i="0" kern="1200" dirty="0">
                <a:solidFill>
                  <a:schemeClr val="tx1"/>
                </a:solidFill>
                <a:effectLst/>
                <a:latin typeface="+mn-lt"/>
                <a:ea typeface="+mn-ea"/>
                <a:cs typeface="+mn-cs"/>
              </a:rPr>
              <a:t>1.19</a:t>
            </a:r>
            <a:r>
              <a:rPr lang="zh-CN" altLang="en-US" sz="1200" b="0" i="0" kern="1200" dirty="0">
                <a:solidFill>
                  <a:schemeClr val="tx1"/>
                </a:solidFill>
                <a:effectLst/>
                <a:latin typeface="+mn-lt"/>
                <a:ea typeface="+mn-ea"/>
                <a:cs typeface="+mn-cs"/>
              </a:rPr>
              <a:t>亿，互联网普及率达</a:t>
            </a:r>
            <a:r>
              <a:rPr lang="en-US" altLang="zh-CN" sz="1200" b="0" i="0" kern="1200" dirty="0">
                <a:solidFill>
                  <a:schemeClr val="tx1"/>
                </a:solidFill>
                <a:effectLst/>
                <a:latin typeface="+mn-lt"/>
                <a:ea typeface="+mn-ea"/>
                <a:cs typeface="+mn-cs"/>
              </a:rPr>
              <a:t>43.2%</a:t>
            </a:r>
            <a:r>
              <a:rPr lang="zh-CN" altLang="en-US" sz="1200" b="0" i="0" kern="1200" dirty="0">
                <a:solidFill>
                  <a:schemeClr val="tx1"/>
                </a:solidFill>
                <a:effectLst/>
                <a:latin typeface="+mn-lt"/>
                <a:ea typeface="+mn-ea"/>
                <a:cs typeface="+mn-cs"/>
              </a:rPr>
              <a:t>。老年群体与其他年龄群体共享信息化发展成果，能独立完成出示健康码</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行程卡、购买生活用品和查找信息等网络活动的老年网民比例已分别达</a:t>
            </a:r>
            <a:r>
              <a:rPr lang="en-US" altLang="zh-CN" sz="1200" b="0" i="0" kern="1200" dirty="0">
                <a:solidFill>
                  <a:schemeClr val="tx1"/>
                </a:solidFill>
                <a:effectLst/>
                <a:latin typeface="+mn-lt"/>
                <a:ea typeface="+mn-ea"/>
                <a:cs typeface="+mn-cs"/>
              </a:rPr>
              <a:t>69.7%</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52.1%</a:t>
            </a:r>
            <a:r>
              <a:rPr lang="zh-CN" altLang="en-US" sz="1200" b="0" i="0" kern="1200" dirty="0">
                <a:solidFill>
                  <a:schemeClr val="tx1"/>
                </a:solidFill>
                <a:effectLst/>
                <a:latin typeface="+mn-lt"/>
                <a:ea typeface="+mn-ea"/>
                <a:cs typeface="+mn-cs"/>
              </a:rPr>
              <a:t>和</a:t>
            </a:r>
            <a:r>
              <a:rPr lang="en-US" altLang="zh-CN" sz="1200" b="0" i="0" kern="1200" dirty="0">
                <a:solidFill>
                  <a:schemeClr val="tx1"/>
                </a:solidFill>
                <a:effectLst/>
                <a:latin typeface="+mn-lt"/>
                <a:ea typeface="+mn-ea"/>
                <a:cs typeface="+mn-cs"/>
              </a:rPr>
              <a:t>46.2%</a:t>
            </a:r>
            <a:r>
              <a:rPr lang="zh-CN" altLang="en-US" sz="1200" b="0" i="0" kern="1200" dirty="0">
                <a:solidFill>
                  <a:schemeClr val="tx1"/>
                </a:solidFill>
                <a:effectLst/>
                <a:latin typeface="+mn-lt"/>
                <a:ea typeface="+mn-ea"/>
                <a:cs typeface="+mn-cs"/>
              </a:rPr>
              <a:t>。</a:t>
            </a:r>
            <a:endParaRPr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报告</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显示，我国网民的互联网使用行为呈现新特点：一是人均上网时长保持增长。截至</a:t>
            </a:r>
            <a:r>
              <a:rPr lang="en-US" altLang="zh-CN" sz="1200" b="0" i="0" kern="1200" dirty="0">
                <a:solidFill>
                  <a:schemeClr val="tx1"/>
                </a:solidFill>
                <a:effectLst/>
                <a:latin typeface="+mn-lt"/>
                <a:ea typeface="+mn-ea"/>
                <a:cs typeface="+mn-cs"/>
              </a:rPr>
              <a:t>2021</a:t>
            </a:r>
            <a:r>
              <a:rPr lang="zh-CN" altLang="en-US" sz="1200" b="0" i="0" kern="1200" dirty="0">
                <a:solidFill>
                  <a:schemeClr val="tx1"/>
                </a:solidFill>
                <a:effectLst/>
                <a:latin typeface="+mn-lt"/>
                <a:ea typeface="+mn-ea"/>
                <a:cs typeface="+mn-cs"/>
              </a:rPr>
              <a:t>年</a:t>
            </a:r>
            <a:r>
              <a:rPr lang="en-US" altLang="zh-CN" sz="1200" b="0" i="0" kern="1200" dirty="0">
                <a:solidFill>
                  <a:schemeClr val="tx1"/>
                </a:solidFill>
                <a:effectLst/>
                <a:latin typeface="+mn-lt"/>
                <a:ea typeface="+mn-ea"/>
                <a:cs typeface="+mn-cs"/>
              </a:rPr>
              <a:t>12</a:t>
            </a:r>
            <a:r>
              <a:rPr lang="zh-CN" altLang="en-US" sz="1200" b="0" i="0" kern="1200" dirty="0">
                <a:solidFill>
                  <a:schemeClr val="tx1"/>
                </a:solidFill>
                <a:effectLst/>
                <a:latin typeface="+mn-lt"/>
                <a:ea typeface="+mn-ea"/>
                <a:cs typeface="+mn-cs"/>
              </a:rPr>
              <a:t>月，我国网民人均每周上网时长达到</a:t>
            </a:r>
            <a:r>
              <a:rPr lang="en-US" altLang="zh-CN" sz="1200" b="0" i="0" kern="1200" dirty="0">
                <a:solidFill>
                  <a:schemeClr val="tx1"/>
                </a:solidFill>
                <a:effectLst/>
                <a:latin typeface="+mn-lt"/>
                <a:ea typeface="+mn-ea"/>
                <a:cs typeface="+mn-cs"/>
              </a:rPr>
              <a:t>28.5</a:t>
            </a:r>
            <a:r>
              <a:rPr lang="zh-CN" altLang="en-US" sz="1200" b="0" i="0" kern="1200" dirty="0">
                <a:solidFill>
                  <a:schemeClr val="tx1"/>
                </a:solidFill>
                <a:effectLst/>
                <a:latin typeface="+mn-lt"/>
                <a:ea typeface="+mn-ea"/>
                <a:cs typeface="+mn-cs"/>
              </a:rPr>
              <a:t>个小时，较</a:t>
            </a:r>
            <a:r>
              <a:rPr lang="en-US" altLang="zh-CN" sz="1200" b="0" i="0" kern="1200" dirty="0">
                <a:solidFill>
                  <a:schemeClr val="tx1"/>
                </a:solidFill>
                <a:effectLst/>
                <a:latin typeface="+mn-lt"/>
                <a:ea typeface="+mn-ea"/>
                <a:cs typeface="+mn-cs"/>
              </a:rPr>
              <a:t>2020</a:t>
            </a:r>
            <a:r>
              <a:rPr lang="zh-CN" altLang="en-US" sz="1200" b="0" i="0" kern="1200" dirty="0">
                <a:solidFill>
                  <a:schemeClr val="tx1"/>
                </a:solidFill>
                <a:effectLst/>
                <a:latin typeface="+mn-lt"/>
                <a:ea typeface="+mn-ea"/>
                <a:cs typeface="+mn-cs"/>
              </a:rPr>
              <a:t>年</a:t>
            </a:r>
            <a:r>
              <a:rPr lang="en-US" altLang="zh-CN" sz="1200" b="0" i="0" kern="1200" dirty="0">
                <a:solidFill>
                  <a:schemeClr val="tx1"/>
                </a:solidFill>
                <a:effectLst/>
                <a:latin typeface="+mn-lt"/>
                <a:ea typeface="+mn-ea"/>
                <a:cs typeface="+mn-cs"/>
              </a:rPr>
              <a:t>12</a:t>
            </a:r>
            <a:r>
              <a:rPr lang="zh-CN" altLang="en-US" sz="1200" b="0" i="0" kern="1200" dirty="0">
                <a:solidFill>
                  <a:schemeClr val="tx1"/>
                </a:solidFill>
                <a:effectLst/>
                <a:latin typeface="+mn-lt"/>
                <a:ea typeface="+mn-ea"/>
                <a:cs typeface="+mn-cs"/>
              </a:rPr>
              <a:t>月提升</a:t>
            </a:r>
            <a:r>
              <a:rPr lang="en-US" altLang="zh-CN" sz="1200" b="0" i="0" kern="1200" dirty="0">
                <a:solidFill>
                  <a:schemeClr val="tx1"/>
                </a:solidFill>
                <a:effectLst/>
                <a:latin typeface="+mn-lt"/>
                <a:ea typeface="+mn-ea"/>
                <a:cs typeface="+mn-cs"/>
              </a:rPr>
              <a:t>2.3</a:t>
            </a:r>
            <a:r>
              <a:rPr lang="zh-CN" altLang="en-US" sz="1200" b="0" i="0" kern="1200" dirty="0">
                <a:solidFill>
                  <a:schemeClr val="tx1"/>
                </a:solidFill>
                <a:effectLst/>
                <a:latin typeface="+mn-lt"/>
                <a:ea typeface="+mn-ea"/>
                <a:cs typeface="+mn-cs"/>
              </a:rPr>
              <a:t>个小时，互联网深度融入人民日常生活。二是上网终端设备使用更加多元。截至</a:t>
            </a:r>
            <a:r>
              <a:rPr lang="en-US" altLang="zh-CN" sz="1200" b="0" i="0" kern="1200" dirty="0">
                <a:solidFill>
                  <a:schemeClr val="tx1"/>
                </a:solidFill>
                <a:effectLst/>
                <a:latin typeface="+mn-lt"/>
                <a:ea typeface="+mn-ea"/>
                <a:cs typeface="+mn-cs"/>
              </a:rPr>
              <a:t>2021</a:t>
            </a:r>
            <a:r>
              <a:rPr lang="zh-CN" altLang="en-US" sz="1200" b="0" i="0" kern="1200" dirty="0">
                <a:solidFill>
                  <a:schemeClr val="tx1"/>
                </a:solidFill>
                <a:effectLst/>
                <a:latin typeface="+mn-lt"/>
                <a:ea typeface="+mn-ea"/>
                <a:cs typeface="+mn-cs"/>
              </a:rPr>
              <a:t>年</a:t>
            </a:r>
            <a:r>
              <a:rPr lang="en-US" altLang="zh-CN" sz="1200" b="0" i="0" kern="1200" dirty="0">
                <a:solidFill>
                  <a:schemeClr val="tx1"/>
                </a:solidFill>
                <a:effectLst/>
                <a:latin typeface="+mn-lt"/>
                <a:ea typeface="+mn-ea"/>
                <a:cs typeface="+mn-cs"/>
              </a:rPr>
              <a:t>12</a:t>
            </a:r>
            <a:r>
              <a:rPr lang="zh-CN" altLang="en-US" sz="1200" b="0" i="0" kern="1200" dirty="0">
                <a:solidFill>
                  <a:schemeClr val="tx1"/>
                </a:solidFill>
                <a:effectLst/>
                <a:latin typeface="+mn-lt"/>
                <a:ea typeface="+mn-ea"/>
                <a:cs typeface="+mn-cs"/>
              </a:rPr>
              <a:t>月，我国网民使用手机上网的比例达</a:t>
            </a:r>
            <a:r>
              <a:rPr lang="en-US" altLang="zh-CN" sz="1200" b="0" i="0" kern="1200" dirty="0">
                <a:solidFill>
                  <a:schemeClr val="tx1"/>
                </a:solidFill>
                <a:effectLst/>
                <a:latin typeface="+mn-lt"/>
                <a:ea typeface="+mn-ea"/>
                <a:cs typeface="+mn-cs"/>
              </a:rPr>
              <a:t>99.7%</a:t>
            </a:r>
            <a:r>
              <a:rPr lang="zh-CN" altLang="en-US" sz="1200" b="0" i="0" kern="1200" dirty="0">
                <a:solidFill>
                  <a:schemeClr val="tx1"/>
                </a:solidFill>
                <a:effectLst/>
                <a:latin typeface="+mn-lt"/>
                <a:ea typeface="+mn-ea"/>
                <a:cs typeface="+mn-cs"/>
              </a:rPr>
              <a:t>，手机仍是上网的最主要设备；网民中使用台式电脑、笔记本电脑、电视和平板电脑上网的比例分别为</a:t>
            </a:r>
            <a:r>
              <a:rPr lang="en-US" altLang="zh-CN" sz="1200" b="0" i="0" kern="1200" dirty="0">
                <a:solidFill>
                  <a:schemeClr val="tx1"/>
                </a:solidFill>
                <a:effectLst/>
                <a:latin typeface="+mn-lt"/>
                <a:ea typeface="+mn-ea"/>
                <a:cs typeface="+mn-cs"/>
              </a:rPr>
              <a:t>35.0%</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33.0%</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28.1%</a:t>
            </a:r>
            <a:r>
              <a:rPr lang="zh-CN" altLang="en-US" sz="1200" b="0" i="0" kern="1200" dirty="0">
                <a:solidFill>
                  <a:schemeClr val="tx1"/>
                </a:solidFill>
                <a:effectLst/>
                <a:latin typeface="+mn-lt"/>
                <a:ea typeface="+mn-ea"/>
                <a:cs typeface="+mn-cs"/>
              </a:rPr>
              <a:t>和</a:t>
            </a:r>
            <a:r>
              <a:rPr lang="en-US" altLang="zh-CN" sz="1200" b="0" i="0" kern="1200" dirty="0">
                <a:solidFill>
                  <a:schemeClr val="tx1"/>
                </a:solidFill>
                <a:effectLst/>
                <a:latin typeface="+mn-lt"/>
                <a:ea typeface="+mn-ea"/>
                <a:cs typeface="+mn-cs"/>
              </a:rPr>
              <a:t>27.4%</a:t>
            </a:r>
            <a:r>
              <a:rPr lang="zh-CN" altLang="en-US" sz="1200" b="0" i="0" kern="1200" dirty="0">
                <a:solidFill>
                  <a:schemeClr val="tx1"/>
                </a:solidFill>
                <a:effectLst/>
                <a:latin typeface="+mn-lt"/>
                <a:ea typeface="+mn-ea"/>
                <a:cs typeface="+mn-cs"/>
              </a:rPr>
              <a:t>。</a:t>
            </a:r>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lIns="91415" tIns="45708" rIns="91415" bIns="45708"/>
          <a:lstStyle/>
          <a:p>
            <a:pPr defTabSz="913765" eaLnBrk="1" fontAlgn="auto" hangingPunct="1">
              <a:spcBef>
                <a:spcPts val="0"/>
              </a:spcBef>
              <a:spcAft>
                <a:spcPts val="0"/>
              </a:spcAft>
              <a:defRPr/>
            </a:pPr>
            <a:r>
              <a:rPr lang="zh-CN" altLang="en-US" dirty="0"/>
              <a:t>中国残疾人信息和无障碍技术研究中心</a:t>
            </a:r>
          </a:p>
          <a:p>
            <a:pPr defTabSz="913765" eaLnBrk="1" fontAlgn="auto" hangingPunct="1">
              <a:spcBef>
                <a:spcPts val="0"/>
              </a:spcBef>
              <a:spcAft>
                <a:spcPts val="0"/>
              </a:spcAft>
              <a:defRPr/>
            </a:pPr>
            <a:r>
              <a:rPr lang="zh-CN" altLang="en-US" dirty="0"/>
              <a:t>浙江大学建筑设计研究院无障碍设计研究所</a:t>
            </a:r>
          </a:p>
        </p:txBody>
      </p:sp>
      <p:sp>
        <p:nvSpPr>
          <p:cNvPr id="4" name="灯片编号占位符 3"/>
          <p:cNvSpPr>
            <a:spLocks noGrp="1"/>
          </p:cNvSpPr>
          <p:nvPr>
            <p:ph type="sldNum" sz="quarter"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fld id="{31AA88B0-C40F-4F6A-8D2E-1F5D020AE59C}" type="slidenum">
              <a:rPr kumimoji="0" lang="zh-CN" altLang="en-US" sz="1800" b="0" i="0" u="none" strike="noStrike" kern="1200" cap="none" spc="0" normalizeH="0" baseline="0" noProof="0" smtClean="0">
                <a:ln>
                  <a:noFill/>
                </a:ln>
                <a:solidFill>
                  <a:srgbClr val="000000"/>
                </a:solidFill>
                <a:effectLst/>
                <a:uLnTx/>
                <a:uFillTx/>
                <a:latin typeface="Arial" panose="020B0604020202090204" pitchFamily="34" charset="0"/>
                <a:ea typeface="宋体" panose="02010600030101010101" pitchFamily="2" charset="-122"/>
                <a:cs typeface="+mn-cs"/>
              </a:rPr>
              <a:t>6</a:t>
            </a:fld>
            <a:endParaRPr kumimoji="0" lang="zh-CN" altLang="en-US" sz="1800" b="0" i="0" u="none" strike="noStrike" kern="1200" cap="none" spc="0" normalizeH="0" baseline="0" noProof="0">
              <a:ln>
                <a:noFill/>
              </a:ln>
              <a:solidFill>
                <a:srgbClr val="000000"/>
              </a:solidFill>
              <a:effectLst/>
              <a:uLnTx/>
              <a:uFillTx/>
              <a:latin typeface="Arial" panose="020B0604020202090204" pitchFamily="34" charset="0"/>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对比检测系统， </a:t>
            </a:r>
            <a:r>
              <a:rPr lang="en-US" altLang="zh-CN" dirty="0"/>
              <a:t>AXE/IBM</a:t>
            </a:r>
            <a:r>
              <a:rPr lang="zh-CN" altLang="en-US" dirty="0"/>
              <a:t>单页检测</a:t>
            </a:r>
            <a:r>
              <a:rPr lang="en-US" altLang="zh-CN" dirty="0"/>
              <a:t>/</a:t>
            </a:r>
            <a:r>
              <a:rPr lang="zh-CN" altLang="en-US" dirty="0"/>
              <a:t>我们的</a:t>
            </a:r>
          </a:p>
        </p:txBody>
      </p:sp>
    </p:spTree>
    <p:extLst>
      <p:ext uri="{BB962C8B-B14F-4D97-AF65-F5344CB8AC3E}">
        <p14:creationId xmlns:p14="http://schemas.microsoft.com/office/powerpoint/2010/main" val="4233944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对比检测系统， </a:t>
            </a:r>
            <a:r>
              <a:rPr lang="en-US" altLang="zh-CN" dirty="0"/>
              <a:t>AXE/IBM</a:t>
            </a:r>
            <a:r>
              <a:rPr lang="zh-CN" altLang="en-US" dirty="0"/>
              <a:t>单页检测</a:t>
            </a:r>
            <a:r>
              <a:rPr lang="en-US" altLang="zh-CN" dirty="0"/>
              <a:t>/</a:t>
            </a:r>
            <a:r>
              <a:rPr lang="zh-CN" altLang="en-US" dirty="0"/>
              <a:t>我们的</a:t>
            </a:r>
          </a:p>
        </p:txBody>
      </p:sp>
    </p:spTree>
    <p:extLst>
      <p:ext uri="{BB962C8B-B14F-4D97-AF65-F5344CB8AC3E}">
        <p14:creationId xmlns:p14="http://schemas.microsoft.com/office/powerpoint/2010/main" val="1772367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r>
              <a:rPr kumimoji="1" lang="en-US" altLang="zh-CN" dirty="0"/>
              <a:t>《</a:t>
            </a:r>
            <a:r>
              <a:rPr kumimoji="1" lang="zh-CN" altLang="en-US" dirty="0"/>
              <a:t>公约</a:t>
            </a:r>
            <a:r>
              <a:rPr kumimoji="1" lang="en-US" altLang="zh-CN" dirty="0"/>
              <a:t>》</a:t>
            </a:r>
            <a:r>
              <a:rPr kumimoji="1" lang="zh-CN" altLang="en-US" dirty="0"/>
              <a:t>包含</a:t>
            </a:r>
            <a:r>
              <a:rPr kumimoji="1" lang="en-US" altLang="zh-CN" dirty="0"/>
              <a:t>146</a:t>
            </a:r>
            <a:r>
              <a:rPr kumimoji="1" lang="zh-CN" altLang="en-US" dirty="0"/>
              <a:t>个签字国，并有</a:t>
            </a:r>
            <a:r>
              <a:rPr kumimoji="1" lang="en-US" altLang="zh-CN" dirty="0"/>
              <a:t>90</a:t>
            </a:r>
            <a:r>
              <a:rPr kumimoji="1" lang="zh-CN" altLang="en-US" dirty="0"/>
              <a:t>个缔约国批准了</a:t>
            </a:r>
            <a:r>
              <a:rPr kumimoji="1" lang="en-US" altLang="zh-CN" dirty="0"/>
              <a:t>《</a:t>
            </a:r>
            <a:r>
              <a:rPr kumimoji="1" lang="zh-CN" altLang="en-US" dirty="0"/>
              <a:t>公约</a:t>
            </a:r>
            <a:r>
              <a:rPr kumimoji="1" lang="en-US" altLang="zh-CN" dirty="0"/>
              <a:t>》</a:t>
            </a:r>
            <a:r>
              <a:rPr kumimoji="1" lang="zh-CN" altLang="en-US" dirty="0"/>
              <a:t>。这是有史以来在开放供签字之日获得签字数量最多的联合国公约。</a:t>
            </a:r>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对比检测系统， </a:t>
            </a:r>
            <a:r>
              <a:rPr lang="en-US" altLang="zh-CN" dirty="0"/>
              <a:t>AXE/IBM</a:t>
            </a:r>
            <a:r>
              <a:rPr lang="zh-CN" altLang="en-US" dirty="0"/>
              <a:t>单页检测</a:t>
            </a:r>
            <a:r>
              <a:rPr lang="en-US" altLang="zh-CN" dirty="0"/>
              <a:t>/</a:t>
            </a:r>
            <a:r>
              <a:rPr lang="zh-CN" altLang="en-US" dirty="0"/>
              <a:t>我们的</a:t>
            </a:r>
          </a:p>
        </p:txBody>
      </p:sp>
    </p:spTree>
    <p:extLst>
      <p:ext uri="{BB962C8B-B14F-4D97-AF65-F5344CB8AC3E}">
        <p14:creationId xmlns:p14="http://schemas.microsoft.com/office/powerpoint/2010/main" val="31711007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995363" y="3300413"/>
            <a:ext cx="7956550" cy="2700337"/>
          </a:xfrm>
          <a:prstGeom prst="rect">
            <a:avLst/>
          </a:prstGeom>
        </p:spPr>
        <p:txBody>
          <a:bodyPr/>
          <a:lstStyle/>
          <a:p>
            <a:r>
              <a:rPr kumimoji="1" lang="zh-CN" altLang="en-US" dirty="0"/>
              <a:t>适老化 </a:t>
            </a:r>
          </a:p>
        </p:txBody>
      </p:sp>
      <p:sp>
        <p:nvSpPr>
          <p:cNvPr id="4" name="日期占位符 3"/>
          <p:cNvSpPr>
            <a:spLocks noGrp="1"/>
          </p:cNvSpPr>
          <p:nvPr>
            <p:ph type="dt"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F620C2B-1082-4ABE-B456-F40645AE0FC7}" type="datetime1">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2022/9/6</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5"/>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9621BAC8-335A-47DF-94A5-1592844F0E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l" defTabSz="914400" rtl="0" eaLnBrk="1" fontAlgn="base" latinLnBrk="0" hangingPunct="1">
                <a:lnSpc>
                  <a:spcPct val="100000"/>
                </a:lnSpc>
                <a:spcBef>
                  <a:spcPct val="0"/>
                </a:spcBef>
                <a:spcAft>
                  <a:spcPct val="0"/>
                </a:spcAft>
                <a:buClrTx/>
                <a:buSzTx/>
                <a:buFontTx/>
                <a:buNone/>
                <a:tabLst/>
                <a:defRPr/>
              </a:pPr>
              <a:t>30</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7521249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995363" y="3300413"/>
            <a:ext cx="7956550" cy="2700337"/>
          </a:xfrm>
          <a:prstGeom prst="rect">
            <a:avLst/>
          </a:prstGeom>
        </p:spPr>
        <p:txBody>
          <a:bodyPr/>
          <a:lstStyle/>
          <a:p>
            <a:endParaRPr kumimoji="1" lang="zh-CN" altLang="en-US" dirty="0"/>
          </a:p>
        </p:txBody>
      </p:sp>
      <p:sp>
        <p:nvSpPr>
          <p:cNvPr id="4" name="日期占位符 3"/>
          <p:cNvSpPr>
            <a:spLocks noGrp="1"/>
          </p:cNvSpPr>
          <p:nvPr>
            <p:ph type="dt" idx="1"/>
          </p:nvPr>
        </p:nvSpPr>
        <p:spPr/>
        <p:txBody>
          <a:bodyPr/>
          <a:lstStyle/>
          <a:p>
            <a:pPr>
              <a:defRPr/>
            </a:pPr>
            <a:fld id="{0F620C2B-1082-4ABE-B456-F40645AE0FC7}" type="datetime1">
              <a:rPr lang="zh-CN" altLang="en-US" smtClean="0"/>
              <a:t>2022/9/6</a:t>
            </a:fld>
            <a:endParaRPr lang="zh-CN" altLang="en-US"/>
          </a:p>
        </p:txBody>
      </p:sp>
      <p:sp>
        <p:nvSpPr>
          <p:cNvPr id="5" name="灯片编号占位符 4"/>
          <p:cNvSpPr>
            <a:spLocks noGrp="1"/>
          </p:cNvSpPr>
          <p:nvPr>
            <p:ph type="sldNum" sz="quarter" idx="5"/>
          </p:nvPr>
        </p:nvSpPr>
        <p:spPr/>
        <p:txBody>
          <a:bodyPr/>
          <a:lstStyle/>
          <a:p>
            <a:pPr>
              <a:defRPr/>
            </a:pPr>
            <a:fld id="{9621BAC8-335A-47DF-94A5-1592844F0E06}" type="slidenum">
              <a:rPr lang="zh-CN" altLang="en-US" smtClean="0"/>
              <a:t>31</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687638" y="514350"/>
            <a:ext cx="4572000" cy="2571750"/>
          </a:xfrm>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995363" y="3300413"/>
            <a:ext cx="7956550" cy="2700337"/>
          </a:xfrm>
          <a:prstGeom prst="rect">
            <a:avLst/>
          </a:prstGeom>
        </p:spPr>
        <p:txBody>
          <a:bodyPr/>
          <a:lstStyle/>
          <a:p>
            <a:endParaRPr kumimoji="1" lang="zh-CN" altLang="en-US" dirty="0"/>
          </a:p>
        </p:txBody>
      </p:sp>
      <p:sp>
        <p:nvSpPr>
          <p:cNvPr id="4" name="日期占位符 3"/>
          <p:cNvSpPr>
            <a:spLocks noGrp="1"/>
          </p:cNvSpPr>
          <p:nvPr>
            <p:ph type="dt" idx="1"/>
          </p:nvPr>
        </p:nvSpPr>
        <p:spPr/>
        <p:txBody>
          <a:bodyPr/>
          <a:lstStyle/>
          <a:p>
            <a:pPr>
              <a:defRPr/>
            </a:pPr>
            <a:fld id="{0F620C2B-1082-4ABE-B456-F40645AE0FC7}" type="datetime1">
              <a:rPr lang="zh-CN" altLang="en-US" smtClean="0"/>
              <a:t>2022/9/6</a:t>
            </a:fld>
            <a:endParaRPr lang="zh-CN" altLang="en-US"/>
          </a:p>
        </p:txBody>
      </p:sp>
      <p:sp>
        <p:nvSpPr>
          <p:cNvPr id="5" name="灯片编号占位符 4"/>
          <p:cNvSpPr>
            <a:spLocks noGrp="1"/>
          </p:cNvSpPr>
          <p:nvPr>
            <p:ph type="sldNum" sz="quarter" idx="5"/>
          </p:nvPr>
        </p:nvSpPr>
        <p:spPr/>
        <p:txBody>
          <a:bodyPr/>
          <a:lstStyle/>
          <a:p>
            <a:pPr>
              <a:defRPr/>
            </a:pPr>
            <a:fld id="{9621BAC8-335A-47DF-94A5-1592844F0E06}" type="slidenum">
              <a:rPr lang="zh-CN" altLang="en-US" smtClean="0"/>
              <a:t>33</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995363" y="3300413"/>
            <a:ext cx="7956550" cy="2700337"/>
          </a:xfrm>
          <a:prstGeom prst="rect">
            <a:avLst/>
          </a:prstGeom>
        </p:spPr>
        <p:txBody>
          <a:bodyPr/>
          <a:lstStyle/>
          <a:p>
            <a:endParaRPr kumimoji="1" lang="zh-CN" altLang="en-US" dirty="0"/>
          </a:p>
        </p:txBody>
      </p:sp>
      <p:sp>
        <p:nvSpPr>
          <p:cNvPr id="4" name="日期占位符 3"/>
          <p:cNvSpPr>
            <a:spLocks noGrp="1"/>
          </p:cNvSpPr>
          <p:nvPr>
            <p:ph type="dt" idx="1"/>
          </p:nvPr>
        </p:nvSpPr>
        <p:spPr/>
        <p:txBody>
          <a:bodyPr/>
          <a:lstStyle/>
          <a:p>
            <a:pPr>
              <a:defRPr/>
            </a:pPr>
            <a:fld id="{0F620C2B-1082-4ABE-B456-F40645AE0FC7}" type="datetime1">
              <a:rPr lang="zh-CN" altLang="en-US" smtClean="0"/>
              <a:t>2022/9/6</a:t>
            </a:fld>
            <a:endParaRPr lang="zh-CN" altLang="en-US"/>
          </a:p>
        </p:txBody>
      </p:sp>
      <p:sp>
        <p:nvSpPr>
          <p:cNvPr id="5" name="灯片编号占位符 4"/>
          <p:cNvSpPr>
            <a:spLocks noGrp="1"/>
          </p:cNvSpPr>
          <p:nvPr>
            <p:ph type="sldNum" sz="quarter" idx="5"/>
          </p:nvPr>
        </p:nvSpPr>
        <p:spPr/>
        <p:txBody>
          <a:bodyPr/>
          <a:lstStyle/>
          <a:p>
            <a:pPr>
              <a:defRPr/>
            </a:pPr>
            <a:fld id="{9621BAC8-335A-47DF-94A5-1592844F0E06}" type="slidenum">
              <a:rPr lang="zh-CN" altLang="en-US" smtClean="0"/>
              <a:t>35</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995363" y="3300413"/>
            <a:ext cx="7956550" cy="2700337"/>
          </a:xfrm>
          <a:prstGeom prst="rect">
            <a:avLst/>
          </a:prstGeom>
        </p:spPr>
        <p:txBody>
          <a:bodyPr/>
          <a:lstStyle/>
          <a:p>
            <a:endParaRPr kumimoji="1" lang="zh-CN" altLang="en-US" dirty="0"/>
          </a:p>
        </p:txBody>
      </p:sp>
      <p:sp>
        <p:nvSpPr>
          <p:cNvPr id="4" name="日期占位符 3"/>
          <p:cNvSpPr>
            <a:spLocks noGrp="1"/>
          </p:cNvSpPr>
          <p:nvPr>
            <p:ph type="dt" idx="1"/>
          </p:nvPr>
        </p:nvSpPr>
        <p:spPr/>
        <p:txBody>
          <a:bodyPr/>
          <a:lstStyle/>
          <a:p>
            <a:pPr>
              <a:defRPr/>
            </a:pPr>
            <a:fld id="{0F620C2B-1082-4ABE-B456-F40645AE0FC7}" type="datetime1">
              <a:rPr lang="zh-CN" altLang="en-US" smtClean="0"/>
              <a:t>2022/9/6</a:t>
            </a:fld>
            <a:endParaRPr lang="zh-CN" altLang="en-US"/>
          </a:p>
        </p:txBody>
      </p:sp>
      <p:sp>
        <p:nvSpPr>
          <p:cNvPr id="5" name="灯片编号占位符 4"/>
          <p:cNvSpPr>
            <a:spLocks noGrp="1"/>
          </p:cNvSpPr>
          <p:nvPr>
            <p:ph type="sldNum" sz="quarter" idx="5"/>
          </p:nvPr>
        </p:nvSpPr>
        <p:spPr/>
        <p:txBody>
          <a:bodyPr/>
          <a:lstStyle/>
          <a:p>
            <a:pPr>
              <a:defRPr/>
            </a:pPr>
            <a:fld id="{9621BAC8-335A-47DF-94A5-1592844F0E06}" type="slidenum">
              <a:rPr lang="zh-CN" altLang="en-US" smtClean="0"/>
              <a:t>37</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995363" y="3300413"/>
            <a:ext cx="7956550" cy="2700337"/>
          </a:xfrm>
          <a:prstGeom prst="rect">
            <a:avLst/>
          </a:prstGeom>
        </p:spPr>
        <p:txBody>
          <a:bodyPr/>
          <a:lstStyle/>
          <a:p>
            <a:endParaRPr kumimoji="1" lang="zh-CN" altLang="en-US" dirty="0"/>
          </a:p>
        </p:txBody>
      </p:sp>
      <p:sp>
        <p:nvSpPr>
          <p:cNvPr id="4" name="日期占位符 3"/>
          <p:cNvSpPr>
            <a:spLocks noGrp="1"/>
          </p:cNvSpPr>
          <p:nvPr>
            <p:ph type="dt" idx="1"/>
          </p:nvPr>
        </p:nvSpPr>
        <p:spPr/>
        <p:txBody>
          <a:bodyPr/>
          <a:lstStyle/>
          <a:p>
            <a:pPr>
              <a:defRPr/>
            </a:pPr>
            <a:fld id="{0F620C2B-1082-4ABE-B456-F40645AE0FC7}" type="datetime1">
              <a:rPr lang="zh-CN" altLang="en-US" smtClean="0"/>
              <a:t>2022/9/6</a:t>
            </a:fld>
            <a:endParaRPr lang="zh-CN" altLang="en-US"/>
          </a:p>
        </p:txBody>
      </p:sp>
      <p:sp>
        <p:nvSpPr>
          <p:cNvPr id="5" name="灯片编号占位符 4"/>
          <p:cNvSpPr>
            <a:spLocks noGrp="1"/>
          </p:cNvSpPr>
          <p:nvPr>
            <p:ph type="sldNum" sz="quarter" idx="5"/>
          </p:nvPr>
        </p:nvSpPr>
        <p:spPr/>
        <p:txBody>
          <a:bodyPr/>
          <a:lstStyle/>
          <a:p>
            <a:pPr>
              <a:defRPr/>
            </a:pPr>
            <a:fld id="{9621BAC8-335A-47DF-94A5-1592844F0E06}" type="slidenum">
              <a:rPr lang="zh-CN" altLang="en-US" smtClean="0"/>
              <a:t>39</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5D3ED80A-3C4A-4C41-BFA2-C4CA1D8F3F28}" type="slidenum">
              <a:rPr kumimoji="1" lang="zh-CN" altLang="en-US" smtClean="0"/>
              <a:t>40</a:t>
            </a:fld>
            <a:endParaRPr kumimoji="1"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995363" y="3300413"/>
            <a:ext cx="7956550" cy="2700337"/>
          </a:xfrm>
          <a:prstGeom prst="rect">
            <a:avLst/>
          </a:prstGeom>
        </p:spPr>
        <p:txBody>
          <a:bodyPr/>
          <a:lstStyle/>
          <a:p>
            <a:endParaRPr kumimoji="1" lang="zh-CN" altLang="en-US" dirty="0"/>
          </a:p>
        </p:txBody>
      </p:sp>
      <p:sp>
        <p:nvSpPr>
          <p:cNvPr id="4" name="日期占位符 3"/>
          <p:cNvSpPr>
            <a:spLocks noGrp="1"/>
          </p:cNvSpPr>
          <p:nvPr>
            <p:ph type="dt" idx="1"/>
          </p:nvPr>
        </p:nvSpPr>
        <p:spPr/>
        <p:txBody>
          <a:bodyPr/>
          <a:lstStyle/>
          <a:p>
            <a:pPr>
              <a:defRPr/>
            </a:pPr>
            <a:fld id="{0F620C2B-1082-4ABE-B456-F40645AE0FC7}" type="datetime1">
              <a:rPr lang="zh-CN" altLang="en-US" smtClean="0"/>
              <a:t>2022/9/6</a:t>
            </a:fld>
            <a:endParaRPr lang="zh-CN" altLang="en-US"/>
          </a:p>
        </p:txBody>
      </p:sp>
      <p:sp>
        <p:nvSpPr>
          <p:cNvPr id="5" name="灯片编号占位符 4"/>
          <p:cNvSpPr>
            <a:spLocks noGrp="1"/>
          </p:cNvSpPr>
          <p:nvPr>
            <p:ph type="sldNum" sz="quarter" idx="5"/>
          </p:nvPr>
        </p:nvSpPr>
        <p:spPr/>
        <p:txBody>
          <a:bodyPr/>
          <a:lstStyle/>
          <a:p>
            <a:pPr>
              <a:defRPr/>
            </a:pPr>
            <a:fld id="{9621BAC8-335A-47DF-94A5-1592844F0E06}" type="slidenum">
              <a:rPr lang="zh-CN" altLang="en-US" smtClean="0"/>
              <a:t>41</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995363" y="3300413"/>
            <a:ext cx="7956550" cy="2700337"/>
          </a:xfrm>
          <a:prstGeom prst="rect">
            <a:avLst/>
          </a:prstGeom>
        </p:spPr>
        <p:txBody>
          <a:bodyPr/>
          <a:lstStyle/>
          <a:p>
            <a:endParaRPr kumimoji="1" lang="zh-CN" altLang="en-US" dirty="0"/>
          </a:p>
        </p:txBody>
      </p:sp>
      <p:sp>
        <p:nvSpPr>
          <p:cNvPr id="4" name="日期占位符 3"/>
          <p:cNvSpPr>
            <a:spLocks noGrp="1"/>
          </p:cNvSpPr>
          <p:nvPr>
            <p:ph type="dt" idx="1"/>
          </p:nvPr>
        </p:nvSpPr>
        <p:spPr/>
        <p:txBody>
          <a:bodyPr/>
          <a:lstStyle/>
          <a:p>
            <a:pPr>
              <a:defRPr/>
            </a:pPr>
            <a:fld id="{0F620C2B-1082-4ABE-B456-F40645AE0FC7}" type="datetime1">
              <a:rPr lang="zh-CN" altLang="en-US" smtClean="0"/>
              <a:t>2022/9/6</a:t>
            </a:fld>
            <a:endParaRPr lang="zh-CN" altLang="en-US"/>
          </a:p>
        </p:txBody>
      </p:sp>
      <p:sp>
        <p:nvSpPr>
          <p:cNvPr id="5" name="灯片编号占位符 4"/>
          <p:cNvSpPr>
            <a:spLocks noGrp="1"/>
          </p:cNvSpPr>
          <p:nvPr>
            <p:ph type="sldNum" sz="quarter" idx="5"/>
          </p:nvPr>
        </p:nvSpPr>
        <p:spPr/>
        <p:txBody>
          <a:bodyPr/>
          <a:lstStyle/>
          <a:p>
            <a:pPr>
              <a:defRPr/>
            </a:pPr>
            <a:fld id="{9621BAC8-335A-47DF-94A5-1592844F0E06}" type="slidenum">
              <a:rPr lang="zh-CN" altLang="en-US" smtClean="0"/>
              <a:t>42</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995363" y="3300413"/>
            <a:ext cx="7956550" cy="2700337"/>
          </a:xfrm>
          <a:prstGeom prst="rect">
            <a:avLst/>
          </a:prstGeom>
        </p:spPr>
        <p:txBody>
          <a:bodyPr/>
          <a:lstStyle/>
          <a:p>
            <a:endParaRPr kumimoji="1" lang="zh-CN" altLang="en-US" dirty="0"/>
          </a:p>
        </p:txBody>
      </p:sp>
      <p:sp>
        <p:nvSpPr>
          <p:cNvPr id="4" name="日期占位符 3"/>
          <p:cNvSpPr>
            <a:spLocks noGrp="1"/>
          </p:cNvSpPr>
          <p:nvPr>
            <p:ph type="dt" idx="1"/>
          </p:nvPr>
        </p:nvSpPr>
        <p:spPr/>
        <p:txBody>
          <a:bodyPr/>
          <a:lstStyle/>
          <a:p>
            <a:pPr>
              <a:defRPr/>
            </a:pPr>
            <a:fld id="{0F620C2B-1082-4ABE-B456-F40645AE0FC7}" type="datetime1">
              <a:rPr lang="zh-CN" altLang="en-US" smtClean="0"/>
              <a:t>2022/9/6</a:t>
            </a:fld>
            <a:endParaRPr lang="zh-CN" altLang="en-US"/>
          </a:p>
        </p:txBody>
      </p:sp>
      <p:sp>
        <p:nvSpPr>
          <p:cNvPr id="5" name="灯片编号占位符 4"/>
          <p:cNvSpPr>
            <a:spLocks noGrp="1"/>
          </p:cNvSpPr>
          <p:nvPr>
            <p:ph type="sldNum" sz="quarter" idx="5"/>
          </p:nvPr>
        </p:nvSpPr>
        <p:spPr/>
        <p:txBody>
          <a:bodyPr/>
          <a:lstStyle/>
          <a:p>
            <a:pPr>
              <a:defRPr/>
            </a:pPr>
            <a:fld id="{9621BAC8-335A-47DF-94A5-1592844F0E06}" type="slidenum">
              <a:rPr lang="zh-CN" altLang="en-US" smtClean="0"/>
              <a:t>44</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995363" y="3300413"/>
            <a:ext cx="7956550" cy="2700337"/>
          </a:xfrm>
          <a:prstGeom prst="rect">
            <a:avLst/>
          </a:prstGeom>
        </p:spPr>
        <p:txBody>
          <a:bodyPr/>
          <a:lstStyle/>
          <a:p>
            <a:endParaRPr kumimoji="1" lang="zh-CN" altLang="en-US"/>
          </a:p>
        </p:txBody>
      </p:sp>
      <p:sp>
        <p:nvSpPr>
          <p:cNvPr id="4" name="日期占位符 3"/>
          <p:cNvSpPr>
            <a:spLocks noGrp="1"/>
          </p:cNvSpPr>
          <p:nvPr>
            <p:ph type="dt" idx="1"/>
          </p:nvPr>
        </p:nvSpPr>
        <p:spPr/>
        <p:txBody>
          <a:bodyPr/>
          <a:lstStyle/>
          <a:p>
            <a:pPr>
              <a:defRPr/>
            </a:pPr>
            <a:fld id="{0F620C2B-1082-4ABE-B456-F40645AE0FC7}" type="datetime1">
              <a:rPr lang="zh-CN" altLang="en-US" smtClean="0"/>
              <a:t>2022/9/6</a:t>
            </a:fld>
            <a:endParaRPr lang="zh-CN" altLang="en-US"/>
          </a:p>
        </p:txBody>
      </p:sp>
      <p:sp>
        <p:nvSpPr>
          <p:cNvPr id="5" name="灯片编号占位符 4"/>
          <p:cNvSpPr>
            <a:spLocks noGrp="1"/>
          </p:cNvSpPr>
          <p:nvPr>
            <p:ph type="sldNum" sz="quarter" idx="5"/>
          </p:nvPr>
        </p:nvSpPr>
        <p:spPr/>
        <p:txBody>
          <a:bodyPr/>
          <a:lstStyle/>
          <a:p>
            <a:pPr>
              <a:defRPr/>
            </a:pPr>
            <a:fld id="{9621BAC8-335A-47DF-94A5-1592844F0E06}" type="slidenum">
              <a:rPr lang="zh-CN" altLang="en-US" smtClean="0"/>
              <a:t>45</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对比检测系统， </a:t>
            </a:r>
            <a:r>
              <a:rPr lang="en-US" altLang="zh-CN" dirty="0"/>
              <a:t>AXE/IBM</a:t>
            </a:r>
            <a:r>
              <a:rPr lang="zh-CN" altLang="en-US" dirty="0"/>
              <a:t>单页检测</a:t>
            </a:r>
            <a:r>
              <a:rPr lang="en-US" altLang="zh-CN" dirty="0"/>
              <a:t>/</a:t>
            </a:r>
            <a:r>
              <a:rPr lang="zh-CN" altLang="en-US" dirty="0"/>
              <a:t>我们的</a:t>
            </a:r>
          </a:p>
        </p:txBody>
      </p:sp>
    </p:spTree>
    <p:extLst>
      <p:ext uri="{BB962C8B-B14F-4D97-AF65-F5344CB8AC3E}">
        <p14:creationId xmlns:p14="http://schemas.microsoft.com/office/powerpoint/2010/main" val="18844446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lIns="91415" tIns="45708" rIns="91415" bIns="45708"/>
          <a:lstStyle/>
          <a:p>
            <a:endParaRPr lang="zh-CN" altLang="en-US" dirty="0"/>
          </a:p>
        </p:txBody>
      </p:sp>
      <p:sp>
        <p:nvSpPr>
          <p:cNvPr id="4" name="灯片编号占位符 3"/>
          <p:cNvSpPr>
            <a:spLocks noGrp="1"/>
          </p:cNvSpPr>
          <p:nvPr>
            <p:ph type="sldNum" sz="quarter" idx="10"/>
          </p:nvPr>
        </p:nvSpPr>
        <p:spPr/>
        <p:txBody>
          <a:bodyPr/>
          <a:lstStyle/>
          <a:p>
            <a:fld id="{31AA88B0-C40F-4F6A-8D2E-1F5D020AE59C}" type="slidenum">
              <a:rPr lang="zh-CN" altLang="en-US" smtClean="0"/>
              <a:pPr/>
              <a:t>47</a:t>
            </a:fld>
            <a:endParaRPr lang="zh-CN" altLang="en-US"/>
          </a:p>
        </p:txBody>
      </p:sp>
    </p:spTree>
    <p:extLst>
      <p:ext uri="{BB962C8B-B14F-4D97-AF65-F5344CB8AC3E}">
        <p14:creationId xmlns:p14="http://schemas.microsoft.com/office/powerpoint/2010/main" val="6192006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1029731" y="3351648"/>
            <a:ext cx="8237817" cy="3175246"/>
          </a:xfrm>
          <a:prstGeom prst="rect">
            <a:avLst/>
          </a:prstGeom>
        </p:spPr>
        <p:txBody>
          <a:bodyPr lIns="91415" tIns="45708" rIns="91415" bIns="45708"/>
          <a:lstStyle/>
          <a:p>
            <a:endParaRPr lang="zh-CN"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dirty="0"/>
          </a:p>
        </p:txBody>
      </p:sp>
      <p:sp>
        <p:nvSpPr>
          <p:cNvPr id="4" name="灯片编号占位符 3"/>
          <p:cNvSpPr>
            <a:spLocks noGrp="1"/>
          </p:cNvSpPr>
          <p:nvPr>
            <p:ph type="sldNum" sz="quarter" idx="5"/>
          </p:nvPr>
        </p:nvSpPr>
        <p:spPr/>
        <p:txBody>
          <a:bodyPr/>
          <a:lstStyle/>
          <a:p>
            <a:pPr>
              <a:defRPr/>
            </a:pPr>
            <a:fld id="{8253FC37-AE44-4136-900C-E7AE9DC364C0}" type="slidenum">
              <a:rPr lang="zh-CN" altLang="en-US" smtClean="0"/>
              <a:pPr>
                <a:defRPr/>
              </a:pPr>
              <a:t>51</a:t>
            </a:fld>
            <a:endParaRPr lang="zh-CN" altLang="en-US"/>
          </a:p>
        </p:txBody>
      </p:sp>
    </p:spTree>
    <p:extLst>
      <p:ext uri="{BB962C8B-B14F-4D97-AF65-F5344CB8AC3E}">
        <p14:creationId xmlns:p14="http://schemas.microsoft.com/office/powerpoint/2010/main" val="30138407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21507"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2" name="灯片编号占位符 3"/>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spcBef>
                <a:spcPct val="0"/>
              </a:spcBef>
              <a:spcAft>
                <a:spcPct val="0"/>
              </a:spcAft>
              <a:defRPr/>
            </a:pPr>
            <a:fld id="{306EF3F1-54BE-4414-A616-6AC977D3E1C7}" type="slidenum">
              <a:rPr lang="zh-CN" altLang="en-US" smtClean="0"/>
              <a:pPr fontAlgn="base">
                <a:spcBef>
                  <a:spcPct val="0"/>
                </a:spcBef>
                <a:spcAft>
                  <a:spcPct val="0"/>
                </a:spcAft>
                <a:defRPr/>
              </a:pPr>
              <a:t>52</a:t>
            </a:fld>
            <a:endParaRPr lang="zh-CN" altLang="en-US"/>
          </a:p>
        </p:txBody>
      </p:sp>
    </p:spTree>
    <p:extLst>
      <p:ext uri="{BB962C8B-B14F-4D97-AF65-F5344CB8AC3E}">
        <p14:creationId xmlns:p14="http://schemas.microsoft.com/office/powerpoint/2010/main" val="23687189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25603"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zh-CN"/>
          </a:p>
        </p:txBody>
      </p:sp>
      <p:sp>
        <p:nvSpPr>
          <p:cNvPr id="2" name="灯片编号占位符 3"/>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spcBef>
                <a:spcPct val="0"/>
              </a:spcBef>
              <a:spcAft>
                <a:spcPct val="0"/>
              </a:spcAft>
              <a:defRPr/>
            </a:pPr>
            <a:fld id="{E92AAFA2-B041-4001-81DD-6BAE72208BFC}" type="slidenum">
              <a:rPr lang="zh-CN" altLang="en-US" smtClean="0"/>
              <a:pPr fontAlgn="base">
                <a:spcBef>
                  <a:spcPct val="0"/>
                </a:spcBef>
                <a:spcAft>
                  <a:spcPct val="0"/>
                </a:spcAft>
                <a:defRPr/>
              </a:pPr>
              <a:t>53</a:t>
            </a:fld>
            <a:endParaRPr lang="zh-CN" altLang="en-US"/>
          </a:p>
        </p:txBody>
      </p:sp>
    </p:spTree>
    <p:extLst>
      <p:ext uri="{BB962C8B-B14F-4D97-AF65-F5344CB8AC3E}">
        <p14:creationId xmlns:p14="http://schemas.microsoft.com/office/powerpoint/2010/main" val="25634887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29699"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zh-CN" dirty="0"/>
          </a:p>
        </p:txBody>
      </p:sp>
      <p:sp>
        <p:nvSpPr>
          <p:cNvPr id="2" name="灯片编号占位符 3"/>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fontAlgn="base">
              <a:spcBef>
                <a:spcPct val="0"/>
              </a:spcBef>
              <a:spcAft>
                <a:spcPct val="0"/>
              </a:spcAft>
              <a:defRPr/>
            </a:pPr>
            <a:fld id="{07626322-2182-42F2-91DC-C50E28717BD3}" type="slidenum">
              <a:rPr lang="zh-CN" altLang="en-US" smtClean="0"/>
              <a:pPr fontAlgn="base">
                <a:spcBef>
                  <a:spcPct val="0"/>
                </a:spcBef>
                <a:spcAft>
                  <a:spcPct val="0"/>
                </a:spcAft>
                <a:defRPr/>
              </a:pPr>
              <a:t>54</a:t>
            </a:fld>
            <a:endParaRPr lang="zh-CN" altLang="en-US"/>
          </a:p>
        </p:txBody>
      </p:sp>
    </p:spTree>
    <p:extLst>
      <p:ext uri="{BB962C8B-B14F-4D97-AF65-F5344CB8AC3E}">
        <p14:creationId xmlns:p14="http://schemas.microsoft.com/office/powerpoint/2010/main" val="1307499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和副标题">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502412" y="1731661"/>
            <a:ext cx="8139178" cy="674375"/>
          </a:xfrm>
        </p:spPr>
        <p:txBody>
          <a:bodyPr lIns="101600" tIns="38100" rIns="25400" bIns="38100" anchor="t" anchorCtr="0">
            <a:noAutofit/>
          </a:bodyPr>
          <a:lstStyle>
            <a:lvl1pPr algn="ctr">
              <a:defRPr sz="4050" b="0" spc="600">
                <a:effectLst/>
                <a:latin typeface="+mn-ea"/>
                <a:ea typeface="+mn-ea"/>
              </a:defRPr>
            </a:lvl1pPr>
          </a:lstStyle>
          <a:p>
            <a:r>
              <a:rPr lang="zh-CN" altLang="en-US" dirty="0"/>
              <a:t>单击此处编辑标题</a:t>
            </a:r>
          </a:p>
        </p:txBody>
      </p:sp>
      <p:sp>
        <p:nvSpPr>
          <p:cNvPr id="3" name="副标题 2"/>
          <p:cNvSpPr>
            <a:spLocks noGrp="1"/>
          </p:cNvSpPr>
          <p:nvPr>
            <p:ph type="subTitle" idx="1" hasCustomPrompt="1"/>
          </p:nvPr>
        </p:nvSpPr>
        <p:spPr>
          <a:xfrm>
            <a:off x="502444" y="2674144"/>
            <a:ext cx="8139113" cy="601028"/>
          </a:xfrm>
        </p:spPr>
        <p:txBody>
          <a:bodyPr lIns="101600" tIns="38100" rIns="76200" bIns="38100" anchor="ctr" anchorCtr="0">
            <a:noAutofit/>
          </a:bodyPr>
          <a:lstStyle>
            <a:lvl1pPr marL="0" indent="0" algn="ctr" eaLnBrk="1" fontAlgn="auto" latinLnBrk="0" hangingPunct="1">
              <a:lnSpc>
                <a:spcPct val="100000"/>
              </a:lnSpc>
              <a:buNone/>
              <a:defRPr sz="1800" u="none" strike="noStrike" kern="1200" cap="none" spc="200" normalizeH="0" baseline="0">
                <a:solidFill>
                  <a:schemeClr val="tx1"/>
                </a:solidFill>
                <a:uFillTx/>
                <a:latin typeface="+mn-ea"/>
                <a:ea typeface="+mn-ea"/>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
        <p:nvSpPr>
          <p:cNvPr id="17" name="页脚占位符 16"/>
          <p:cNvSpPr>
            <a:spLocks noGrp="1"/>
          </p:cNvSpPr>
          <p:nvPr>
            <p:ph type="ftr" sz="quarter" idx="11"/>
          </p:nvPr>
        </p:nvSpPr>
        <p:spPr/>
        <p:txBody>
          <a:bodyPr/>
          <a:lstStyle>
            <a:lvl1pPr>
              <a:defRPr>
                <a:latin typeface="+mn-ea"/>
              </a:defRPr>
            </a:lvl1pPr>
          </a:lstStyle>
          <a:p>
            <a:endParaRPr lang="zh-CN" altLang="en-US" dirty="0"/>
          </a:p>
        </p:txBody>
      </p:sp>
      <p:sp>
        <p:nvSpPr>
          <p:cNvPr id="18" name="灯片编号占位符 17"/>
          <p:cNvSpPr>
            <a:spLocks noGrp="1"/>
          </p:cNvSpPr>
          <p:nvPr>
            <p:ph type="sldNum" sz="quarter" idx="12"/>
          </p:nvPr>
        </p:nvSpPr>
        <p:spPr/>
        <p:txBody>
          <a:bodyPr/>
          <a:lstStyle>
            <a:lvl1pPr>
              <a:defRPr>
                <a:latin typeface="+mn-ea"/>
              </a:defRPr>
            </a:lvl1pPr>
          </a:lstStyle>
          <a:p>
            <a:fld id="{49AE70B2-8BF9-45C0-BB95-33D1B9D3A854}" type="slidenum">
              <a:rPr lang="zh-CN" altLang="en-US" smtClean="0"/>
              <a:t>‹#›</a:t>
            </a:fld>
            <a:endParaRPr lang="zh-CN" altLang="en-US" dirty="0"/>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正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502412" y="435919"/>
            <a:ext cx="8139178" cy="486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p>
        </p:txBody>
      </p:sp>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t>‹#›</a:t>
            </a:fld>
            <a:endParaRPr lang="zh-CN" altLang="en-US"/>
          </a:p>
        </p:txBody>
      </p:sp>
      <p:sp>
        <p:nvSpPr>
          <p:cNvPr id="7" name="文本占位符 6"/>
          <p:cNvSpPr>
            <a:spLocks noGrp="1"/>
          </p:cNvSpPr>
          <p:nvPr>
            <p:ph type="body" idx="1" hasCustomPrompt="1"/>
          </p:nvPr>
        </p:nvSpPr>
        <p:spPr>
          <a:xfrm>
            <a:off x="502444" y="1131094"/>
            <a:ext cx="8139113" cy="3561874"/>
          </a:xfrm>
          <a:prstGeom prst="rect">
            <a:avLst/>
          </a:prstGeom>
        </p:spPr>
        <p:txBody>
          <a:bodyPr vert="horz" lIns="101600" tIns="0" rIns="82550" bIns="0" rtlCol="0">
            <a:normAutofit/>
          </a:bodyPr>
          <a:lstStyle>
            <a:lvl1pPr>
              <a:defRPr sz="1800"/>
            </a:lvl1pPr>
            <a:lvl2pPr>
              <a:defRPr sz="1800"/>
            </a:lvl2pPr>
            <a:lvl3pPr>
              <a:defRPr sz="1800"/>
            </a:lvl3pPr>
            <a:lvl4pPr>
              <a:defRPr sz="1800"/>
            </a:lvl4pPr>
            <a:lvl5pPr>
              <a:defRPr sz="1800"/>
            </a:lvl5pPr>
          </a:lstStyle>
          <a:p>
            <a:pPr lvl="0"/>
            <a:r>
              <a:rPr lang="zh-CN" altLang="en-US" dirty="0"/>
              <a:t>单击此处编辑正文</a:t>
            </a:r>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标题与图文">
    <p:spTree>
      <p:nvGrpSpPr>
        <p:cNvPr id="1" name=""/>
        <p:cNvGrpSpPr/>
        <p:nvPr/>
      </p:nvGrpSpPr>
      <p:grpSpPr>
        <a:xfrm>
          <a:off x="0" y="0"/>
          <a:ext cx="0" cy="0"/>
          <a:chOff x="0" y="0"/>
          <a:chExt cx="0" cy="0"/>
        </a:xfrm>
      </p:grpSpPr>
      <p:sp>
        <p:nvSpPr>
          <p:cNvPr id="3" name="页脚占位符 2"/>
          <p:cNvSpPr>
            <a:spLocks noGrp="1"/>
          </p:cNvSpPr>
          <p:nvPr>
            <p:ph type="ftr" sz="quarter" idx="11"/>
          </p:nvPr>
        </p:nvSpPr>
        <p:spPr/>
        <p:txBody>
          <a:bodyPr/>
          <a:lstStyle>
            <a:lvl1pPr>
              <a:defRPr>
                <a:latin typeface="+mn-ea"/>
              </a:defRPr>
            </a:lvl1pPr>
          </a:lstStyle>
          <a:p>
            <a:endParaRPr lang="zh-CN" altLang="en-US"/>
          </a:p>
        </p:txBody>
      </p:sp>
      <p:sp>
        <p:nvSpPr>
          <p:cNvPr id="4" name="灯片编号占位符 3"/>
          <p:cNvSpPr>
            <a:spLocks noGrp="1"/>
          </p:cNvSpPr>
          <p:nvPr>
            <p:ph type="sldNum" sz="quarter" idx="12"/>
          </p:nvPr>
        </p:nvSpPr>
        <p:spPr/>
        <p:txBody>
          <a:bodyPr/>
          <a:lstStyle>
            <a:lvl1pPr>
              <a:defRPr>
                <a:latin typeface="+mn-ea"/>
              </a:defRPr>
            </a:lvl1pPr>
          </a:lstStyle>
          <a:p>
            <a:fld id="{49AE70B2-8BF9-45C0-BB95-33D1B9D3A854}" type="slidenum">
              <a:rPr lang="zh-CN" altLang="en-US" smtClean="0"/>
              <a:t>‹#›</a:t>
            </a:fld>
            <a:endParaRPr lang="zh-CN" altLang="en-US"/>
          </a:p>
        </p:txBody>
      </p:sp>
      <p:sp>
        <p:nvSpPr>
          <p:cNvPr id="5" name="标题 4"/>
          <p:cNvSpPr>
            <a:spLocks noGrp="1"/>
          </p:cNvSpPr>
          <p:nvPr>
            <p:ph type="title" hasCustomPrompt="1"/>
          </p:nvPr>
        </p:nvSpPr>
        <p:spPr>
          <a:xfrm>
            <a:off x="630079" y="545783"/>
            <a:ext cx="2948940" cy="836295"/>
          </a:xfrm>
        </p:spPr>
        <p:txBody>
          <a:bodyPr anchor="ctr" anchorCtr="0"/>
          <a:lstStyle>
            <a:lvl1pPr>
              <a:defRPr sz="2400">
                <a:latin typeface="+mn-ea"/>
                <a:ea typeface="+mn-ea"/>
              </a:defRPr>
            </a:lvl1pPr>
          </a:lstStyle>
          <a:p>
            <a:r>
              <a:rPr lang="zh-CN" altLang="en-US"/>
              <a:t>单击此处编辑标题</a:t>
            </a:r>
          </a:p>
        </p:txBody>
      </p:sp>
      <p:sp>
        <p:nvSpPr>
          <p:cNvPr id="6" name="内容占位符 5"/>
          <p:cNvSpPr>
            <a:spLocks noGrp="1"/>
          </p:cNvSpPr>
          <p:nvPr>
            <p:ph idx="1" hasCustomPrompt="1"/>
          </p:nvPr>
        </p:nvSpPr>
        <p:spPr>
          <a:xfrm>
            <a:off x="3853815" y="545783"/>
            <a:ext cx="4629150" cy="4052411"/>
          </a:xfrm>
        </p:spPr>
        <p:txBody>
          <a:bodyPr/>
          <a:lstStyle>
            <a:lvl1pPr>
              <a:defRPr sz="1800">
                <a:latin typeface="+mn-ea"/>
                <a:ea typeface="+mn-ea"/>
              </a:defRPr>
            </a:lvl1pPr>
            <a:lvl2pPr marL="342900" indent="0">
              <a:buNone/>
              <a:defRPr sz="1800">
                <a:latin typeface="+mn-ea"/>
                <a:ea typeface="+mn-ea"/>
              </a:defRPr>
            </a:lvl2pPr>
            <a:lvl3pPr>
              <a:defRPr sz="1800">
                <a:latin typeface="+mn-ea"/>
                <a:ea typeface="+mn-ea"/>
              </a:defRPr>
            </a:lvl3pPr>
            <a:lvl4pPr>
              <a:defRPr sz="1800">
                <a:latin typeface="+mn-ea"/>
                <a:ea typeface="+mn-ea"/>
              </a:defRPr>
            </a:lvl4pPr>
            <a:lvl5pPr>
              <a:defRPr sz="1800">
                <a:latin typeface="+mn-ea"/>
                <a:ea typeface="+mn-ea"/>
              </a:defRPr>
            </a:lvl5pPr>
            <a:lvl6pPr>
              <a:defRPr sz="1500"/>
            </a:lvl6pPr>
            <a:lvl7pPr>
              <a:defRPr sz="1500"/>
            </a:lvl7pPr>
            <a:lvl8pPr>
              <a:defRPr sz="1500"/>
            </a:lvl8pPr>
            <a:lvl9pPr>
              <a:defRPr sz="1500"/>
            </a:lvl9pPr>
          </a:lstStyle>
          <a:p>
            <a:pPr lvl="0"/>
            <a:r>
              <a:rPr lang="zh-CN" altLang="en-US"/>
              <a:t>单击此处编辑正文</a:t>
            </a:r>
          </a:p>
        </p:txBody>
      </p:sp>
      <p:sp>
        <p:nvSpPr>
          <p:cNvPr id="7" name="文本占位符 6"/>
          <p:cNvSpPr>
            <a:spLocks noGrp="1"/>
          </p:cNvSpPr>
          <p:nvPr>
            <p:ph type="body" sz="half" idx="2" hasCustomPrompt="1"/>
          </p:nvPr>
        </p:nvSpPr>
        <p:spPr>
          <a:xfrm>
            <a:off x="630079" y="1679734"/>
            <a:ext cx="2948940" cy="2918936"/>
          </a:xfrm>
        </p:spPr>
        <p:txBody>
          <a:bodyPr/>
          <a:lstStyle>
            <a:lvl1pPr marL="257175" indent="-257175">
              <a:buFont typeface="Arial" panose="020B0604020202020204" pitchFamily="34" charset="0"/>
              <a:buChar char="•"/>
              <a:defRPr sz="1800">
                <a:latin typeface="+mn-ea"/>
                <a:ea typeface="+mn-ea"/>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单击此处编辑正文</a:t>
            </a:r>
          </a:p>
          <a:p>
            <a:pPr lvl="0"/>
            <a:r>
              <a:rPr lang="zh-CN" altLang="en-US">
                <a:sym typeface="+mn-ea"/>
              </a:rPr>
              <a:t>单击此处编辑正文</a:t>
            </a:r>
            <a:endParaRPr lang="zh-CN" altLang="en-US"/>
          </a:p>
          <a:p>
            <a:pPr lvl="0"/>
            <a:r>
              <a:rPr lang="zh-CN" altLang="en-US">
                <a:sym typeface="+mn-ea"/>
              </a:rPr>
              <a:t>单击此处编辑正文</a:t>
            </a:r>
            <a:endParaRPr lang="zh-CN" altLang="en-US"/>
          </a:p>
          <a:p>
            <a:pPr lvl="0"/>
            <a:r>
              <a:rPr lang="zh-CN" altLang="en-US">
                <a:sym typeface="+mn-ea"/>
              </a:rPr>
              <a:t>单击此处编辑正文</a:t>
            </a:r>
          </a:p>
          <a:p>
            <a:pPr lvl="0"/>
            <a:r>
              <a:rPr lang="zh-CN" altLang="en-US">
                <a:sym typeface="+mn-ea"/>
              </a:rPr>
              <a:t>单击此处编辑正文</a:t>
            </a:r>
            <a:endParaRPr lang="zh-CN" altLang="en-US"/>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图片与注释">
    <p:spTree>
      <p:nvGrpSpPr>
        <p:cNvPr id="1" name=""/>
        <p:cNvGrpSpPr/>
        <p:nvPr/>
      </p:nvGrpSpPr>
      <p:grpSpPr>
        <a:xfrm>
          <a:off x="0" y="0"/>
          <a:ext cx="0" cy="0"/>
          <a:chOff x="0" y="0"/>
          <a:chExt cx="0" cy="0"/>
        </a:xfrm>
      </p:grpSpPr>
      <p:sp>
        <p:nvSpPr>
          <p:cNvPr id="6" name="页脚占位符 5"/>
          <p:cNvSpPr>
            <a:spLocks noGrp="1"/>
          </p:cNvSpPr>
          <p:nvPr>
            <p:ph type="ftr" sz="quarter" idx="11"/>
          </p:nvPr>
        </p:nvSpPr>
        <p:spPr/>
        <p:txBody>
          <a:bodyPr/>
          <a:lstStyle>
            <a:lvl1pPr>
              <a:defRPr>
                <a:latin typeface="+mn-ea"/>
              </a:defRPr>
            </a:lvl1pPr>
          </a:lstStyle>
          <a:p>
            <a:endParaRPr lang="zh-CN" altLang="en-US" dirty="0"/>
          </a:p>
        </p:txBody>
      </p:sp>
      <p:sp>
        <p:nvSpPr>
          <p:cNvPr id="7" name="灯片编号占位符 6"/>
          <p:cNvSpPr>
            <a:spLocks noGrp="1"/>
          </p:cNvSpPr>
          <p:nvPr>
            <p:ph type="sldNum" sz="quarter" idx="12"/>
          </p:nvPr>
        </p:nvSpPr>
        <p:spPr/>
        <p:txBody>
          <a:bodyPr/>
          <a:lstStyle>
            <a:lvl1pPr>
              <a:defRPr>
                <a:latin typeface="+mn-ea"/>
              </a:defRPr>
            </a:lvl1pPr>
          </a:lstStyle>
          <a:p>
            <a:fld id="{FABC47A4-756D-490B-A52F-7D9E2C9FC05F}" type="slidenum">
              <a:rPr lang="zh-CN" altLang="en-US" smtClean="0"/>
              <a:t>‹#›</a:t>
            </a:fld>
            <a:endParaRPr lang="zh-CN" altLang="en-US"/>
          </a:p>
        </p:txBody>
      </p:sp>
      <p:sp>
        <p:nvSpPr>
          <p:cNvPr id="9" name="标题 8"/>
          <p:cNvSpPr>
            <a:spLocks noGrp="1"/>
          </p:cNvSpPr>
          <p:nvPr>
            <p:ph type="title" hasCustomPrompt="1"/>
          </p:nvPr>
        </p:nvSpPr>
        <p:spPr>
          <a:xfrm>
            <a:off x="502444" y="4203859"/>
            <a:ext cx="8139113" cy="418624"/>
          </a:xfrm>
        </p:spPr>
        <p:txBody>
          <a:bodyPr/>
          <a:lstStyle>
            <a:lvl1pPr>
              <a:defRPr b="0">
                <a:latin typeface="+mn-ea"/>
                <a:ea typeface="+mn-ea"/>
              </a:defRPr>
            </a:lvl1pPr>
          </a:lstStyle>
          <a:p>
            <a:r>
              <a:rPr lang="zh-CN" altLang="en-US"/>
              <a:t>单击此处编辑正文</a:t>
            </a:r>
          </a:p>
        </p:txBody>
      </p:sp>
      <p:sp>
        <p:nvSpPr>
          <p:cNvPr id="8" name="内容占位符 7"/>
          <p:cNvSpPr>
            <a:spLocks noGrp="1"/>
          </p:cNvSpPr>
          <p:nvPr>
            <p:ph idx="1" hasCustomPrompt="1"/>
          </p:nvPr>
        </p:nvSpPr>
        <p:spPr>
          <a:xfrm>
            <a:off x="502444" y="481013"/>
            <a:ext cx="8139113" cy="341709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3429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reserve="1">
  <p:cSld name="单张大图">
    <p:spTree>
      <p:nvGrpSpPr>
        <p:cNvPr id="1" name=""/>
        <p:cNvGrpSpPr/>
        <p:nvPr/>
      </p:nvGrpSpPr>
      <p:grpSpPr>
        <a:xfrm>
          <a:off x="0" y="0"/>
          <a:ext cx="0" cy="0"/>
          <a:chOff x="0" y="0"/>
          <a:chExt cx="0" cy="0"/>
        </a:xfrm>
      </p:grpSpPr>
      <p:sp>
        <p:nvSpPr>
          <p:cNvPr id="5" name="页脚占位符 4"/>
          <p:cNvSpPr>
            <a:spLocks noGrp="1"/>
          </p:cNvSpPr>
          <p:nvPr>
            <p:ph type="ftr" sz="quarter" idx="11"/>
          </p:nvPr>
        </p:nvSpPr>
        <p:spPr/>
        <p:txBody>
          <a:bodyPr/>
          <a:lstStyle>
            <a:lvl1pPr>
              <a:defRPr>
                <a:latin typeface="+mn-ea"/>
              </a:defRPr>
            </a:lvl1pPr>
          </a:lstStyle>
          <a:p>
            <a:endParaRPr lang="zh-CN" altLang="en-US"/>
          </a:p>
        </p:txBody>
      </p:sp>
      <p:sp>
        <p:nvSpPr>
          <p:cNvPr id="6" name="灯片编号占位符 5"/>
          <p:cNvSpPr>
            <a:spLocks noGrp="1"/>
          </p:cNvSpPr>
          <p:nvPr>
            <p:ph type="sldNum" sz="quarter" idx="12"/>
          </p:nvPr>
        </p:nvSpPr>
        <p:spPr/>
        <p:txBody>
          <a:bodyPr/>
          <a:lstStyle>
            <a:lvl1pPr>
              <a:defRPr>
                <a:latin typeface="+mn-ea"/>
              </a:defRPr>
            </a:lvl1pPr>
          </a:lstStyle>
          <a:p>
            <a:fld id="{49AE70B2-8BF9-45C0-BB95-33D1B9D3A854}" type="slidenum">
              <a:rPr lang="zh-CN" altLang="en-US" smtClean="0"/>
              <a:t>‹#›</a:t>
            </a:fld>
            <a:endParaRPr lang="zh-CN" altLang="en-US"/>
          </a:p>
        </p:txBody>
      </p:sp>
      <p:sp>
        <p:nvSpPr>
          <p:cNvPr id="7" name="内容占位符 6"/>
          <p:cNvSpPr>
            <a:spLocks noGrp="1"/>
          </p:cNvSpPr>
          <p:nvPr>
            <p:ph idx="1" hasCustomPrompt="1"/>
          </p:nvPr>
        </p:nvSpPr>
        <p:spPr>
          <a:xfrm>
            <a:off x="0" y="0"/>
            <a:ext cx="9147334" cy="515112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342900" marR="0" lvl="1" indent="0" algn="l"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联图片">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t>‹#›</a:t>
            </a:fld>
            <a:endParaRPr lang="zh-CN" altLang="en-US"/>
          </a:p>
        </p:txBody>
      </p:sp>
      <p:sp>
        <p:nvSpPr>
          <p:cNvPr id="2" name="内容占位符 1"/>
          <p:cNvSpPr>
            <a:spLocks noGrp="1"/>
          </p:cNvSpPr>
          <p:nvPr>
            <p:ph sz="half" idx="2" hasCustomPrompt="1"/>
          </p:nvPr>
        </p:nvSpPr>
        <p:spPr>
          <a:xfrm>
            <a:off x="350996" y="423863"/>
            <a:ext cx="4050030" cy="4295775"/>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单击此处编辑正文</a:t>
            </a:r>
          </a:p>
        </p:txBody>
      </p:sp>
      <p:sp>
        <p:nvSpPr>
          <p:cNvPr id="6" name="内容占位符 5"/>
          <p:cNvSpPr>
            <a:spLocks noGrp="1"/>
          </p:cNvSpPr>
          <p:nvPr>
            <p:ph sz="half" idx="13" hasCustomPrompt="1"/>
          </p:nvPr>
        </p:nvSpPr>
        <p:spPr>
          <a:xfrm>
            <a:off x="4715828" y="423863"/>
            <a:ext cx="4050030" cy="4295775"/>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75000"/>
                    <a:lumOff val="25000"/>
                  </a:schemeClr>
                </a:solidFill>
                <a:uFillTx/>
                <a:latin typeface="+mn-ea"/>
                <a:ea typeface="+mn-ea"/>
                <a:cs typeface="+mn-cs"/>
                <a:sym typeface="+mn-ea"/>
              </a:defRPr>
            </a:lvl5pPr>
          </a:lstStyle>
          <a:p>
            <a:pPr lvl="0"/>
            <a:r>
              <a:rPr dirty="0">
                <a:sym typeface="+mn-ea"/>
              </a:rPr>
              <a:t>单击此处编辑</a:t>
            </a:r>
            <a:r>
              <a:rPr>
                <a:sym typeface="+mn-ea"/>
              </a:rPr>
              <a:t>正文</a:t>
            </a:r>
            <a:endParaRPr dirty="0">
              <a:sym typeface="+mn-ea"/>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t>‹#›</a:t>
            </a:fld>
            <a:endParaRPr lang="zh-CN" altLang="en-US"/>
          </a:p>
        </p:txBody>
      </p:sp>
      <p:sp>
        <p:nvSpPr>
          <p:cNvPr id="2" name="标题 1"/>
          <p:cNvSpPr>
            <a:spLocks noGrp="1"/>
          </p:cNvSpPr>
          <p:nvPr>
            <p:ph type="title" hasCustomPrompt="1"/>
          </p:nvPr>
        </p:nvSpPr>
        <p:spPr>
          <a:xfrm>
            <a:off x="502412" y="467693"/>
            <a:ext cx="8139178" cy="674375"/>
          </a:xfrm>
        </p:spPr>
        <p:txBody>
          <a:bodyPr vert="horz" lIns="101600" tIns="38100" rIns="25400" bIns="38100" rtlCol="0" anchor="ctr" anchorCtr="0">
            <a:noAutofit/>
          </a:bodyPr>
          <a:lstStyle>
            <a:lvl1pPr marL="0" marR="0" algn="ctr" defTabSz="914400" rtl="0" eaLnBrk="1" fontAlgn="auto" latinLnBrk="0" hangingPunct="1">
              <a:lnSpc>
                <a:spcPct val="100000"/>
              </a:lnSpc>
              <a:buNone/>
              <a:defRPr kumimoji="0" lang="zh-CN" altLang="en-US" sz="2400" b="0" i="0" u="none" strike="noStrike" kern="1200" cap="none" spc="600" normalizeH="0" baseline="0" noProof="1" dirty="0">
                <a:solidFill>
                  <a:schemeClr val="tx1"/>
                </a:solidFill>
                <a:effectLst/>
                <a:uFillTx/>
                <a:latin typeface="+mn-ea"/>
                <a:ea typeface="+mn-ea"/>
                <a:cs typeface="+mj-cs"/>
                <a:sym typeface="+mn-ea"/>
              </a:defRPr>
            </a:lvl1pPr>
          </a:lstStyle>
          <a:p>
            <a:pPr lvl="0"/>
            <a:r>
              <a:rPr>
                <a:sym typeface="+mn-ea"/>
              </a:rPr>
              <a:t>单击此处编辑标题</a:t>
            </a: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4" name="页脚占位符 3"/>
          <p:cNvSpPr>
            <a:spLocks noGrp="1"/>
          </p:cNvSpPr>
          <p:nvPr>
            <p:ph type="ftr" sz="quarter" idx="11"/>
          </p:nvPr>
        </p:nvSpPr>
        <p:spPr/>
        <p:txBody>
          <a:bodyPr/>
          <a:lstStyle>
            <a:lvl1pPr>
              <a:defRPr>
                <a:latin typeface="+mn-ea"/>
              </a:defRPr>
            </a:lvl1pPr>
          </a:lstStyle>
          <a:p>
            <a:endParaRPr lang="zh-CN" altLang="en-US" dirty="0"/>
          </a:p>
        </p:txBody>
      </p:sp>
      <p:sp>
        <p:nvSpPr>
          <p:cNvPr id="5" name="灯片编号占位符 4"/>
          <p:cNvSpPr>
            <a:spLocks noGrp="1"/>
          </p:cNvSpPr>
          <p:nvPr>
            <p:ph type="sldNum" sz="quarter" idx="12"/>
          </p:nvPr>
        </p:nvSpPr>
        <p:spPr/>
        <p:txBody>
          <a:bodyPr/>
          <a:lstStyle>
            <a:lvl1pPr>
              <a:defRPr>
                <a:latin typeface="+mn-ea"/>
              </a:defRPr>
            </a:lvl1pPr>
          </a:lstStyle>
          <a:p>
            <a:fld id="{49AE70B2-8BF9-45C0-BB95-33D1B9D3A854}" type="slidenum">
              <a:rPr lang="zh-CN" altLang="en-US" smtClean="0"/>
              <a:t>‹#›</a:t>
            </a:fld>
            <a:endParaRPr lang="zh-CN" altLang="en-US" dirty="0"/>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CA700D9-13D9-4F6D-BAAA-124FC0E0F206}" type="datetimeFigureOut">
              <a:rPr lang="zh-CN" altLang="en-US" smtClean="0"/>
              <a:t>2022/9/6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pPr>
              <a:defRPr/>
            </a:pPr>
            <a:fld id="{163434F6-9A26-42CF-AAA3-3C3F0C5EFF57}" type="slidenum">
              <a:rPr lang="zh-CN" altLang="en-US" smtClean="0"/>
              <a:t>‹#›</a:t>
            </a:fld>
            <a:endParaRPr lang="zh-CN" altLang="en-US">
              <a:latin typeface="Arial" panose="020B0604020202020204" pitchFamily="34" charset="0"/>
              <a:ea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87920" y="52086"/>
            <a:ext cx="6460344" cy="477805"/>
          </a:xfrm>
        </p:spPr>
        <p:txBody>
          <a:bodyPr/>
          <a:lstStyle>
            <a:lvl1pPr>
              <a:defRPr lang="zh-CN" altLang="en-US" sz="2400" b="1" kern="1200" dirty="0">
                <a:solidFill>
                  <a:schemeClr val="bg1"/>
                </a:solidFill>
                <a:effectLst>
                  <a:outerShdw blurRad="63500" algn="ctr" rotWithShape="0">
                    <a:schemeClr val="accent2">
                      <a:lumMod val="50000"/>
                      <a:alpha val="40000"/>
                    </a:schemeClr>
                  </a:outerShdw>
                </a:effectLst>
                <a:latin typeface="微软雅黑" panose="020B0503020204020204" pitchFamily="34" charset="-122"/>
                <a:ea typeface="微软雅黑" panose="020B0503020204020204" pitchFamily="34" charset="-122"/>
                <a:cs typeface="+mn-cs"/>
              </a:defRPr>
            </a:lvl1pPr>
          </a:lstStyle>
          <a:p>
            <a:r>
              <a:rPr lang="zh-CN" altLang="en-US" dirty="0"/>
              <a:t>单击此处编辑母版标题样式</a:t>
            </a:r>
          </a:p>
        </p:txBody>
      </p:sp>
      <p:sp>
        <p:nvSpPr>
          <p:cNvPr id="3" name="内容占位符 2"/>
          <p:cNvSpPr>
            <a:spLocks noGrp="1"/>
          </p:cNvSpPr>
          <p:nvPr>
            <p:ph idx="1"/>
          </p:nvPr>
        </p:nvSpPr>
        <p:spPr/>
        <p:txBody>
          <a:bodyPr vert="horz" lIns="91440" tIns="45720" rIns="91440" bIns="45720" rtlCol="0">
            <a:normAutofit/>
          </a:bodyPr>
          <a:lstStyle>
            <a:lvl1pPr>
              <a:defRPr lang="zh-CN" altLang="en-US" sz="2000" b="1">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1pPr>
            <a:lvl2pP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2pPr>
            <a:lvl3pP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3pPr>
            <a:lvl4pP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4pPr>
            <a:lvl5pP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ACA700D9-13D9-4F6D-BAAA-124FC0E0F206}" type="datetimeFigureOut">
              <a:rPr lang="zh-CN" altLang="en-US" smtClean="0"/>
              <a:t>2022/9/6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pPr>
              <a:defRPr/>
            </a:pPr>
            <a:fld id="{4026D516-1C52-4D6B-84F6-DCF70FD93243}" type="slidenum">
              <a:rPr lang="zh-CN" altLang="en-US" smtClean="0"/>
              <a:t>‹#›</a:t>
            </a:fld>
            <a:endParaRPr lang="zh-CN" altLang="en-US">
              <a:latin typeface="Arial" panose="020B0604020202020204" pitchFamily="34" charset="0"/>
              <a:ea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CA700D9-13D9-4F6D-BAAA-124FC0E0F206}" type="datetimeFigureOut">
              <a:rPr lang="zh-CN" altLang="en-US" smtClean="0"/>
              <a:t>2022/9/6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pPr>
              <a:defRPr/>
            </a:pPr>
            <a:fld id="{135323BD-C48C-485A-8AB6-22292345E39C}" type="slidenum">
              <a:rPr lang="zh-CN" altLang="en-US" smtClean="0"/>
              <a:t>‹#›</a:t>
            </a:fld>
            <a:endParaRPr lang="zh-CN" altLang="en-US">
              <a:latin typeface="Arial" panose="020B0604020202020204" pitchFamily="34" charset="0"/>
              <a:ea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sp>
        <p:nvSpPr>
          <p:cNvPr id="3" name="内容占位符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CA700D9-13D9-4F6D-BAAA-124FC0E0F206}" type="datetimeFigureOut">
              <a:rPr lang="zh-CN" altLang="en-US" smtClean="0"/>
              <a:t>2022/9/6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pPr>
              <a:defRPr/>
            </a:pPr>
            <a:fld id="{ECA63D3C-4340-42A1-8D7F-80C0866471A1}" type="slidenum">
              <a:rPr lang="zh-CN" altLang="en-US" smtClean="0"/>
              <a:t>‹#›</a:t>
            </a:fld>
            <a:endParaRPr lang="zh-CN" altLang="en-US">
              <a:latin typeface="Arial" panose="020B0604020202020204" pitchFamily="34" charset="0"/>
              <a:ea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CA700D9-13D9-4F6D-BAAA-124FC0E0F206}" type="datetimeFigureOut">
              <a:rPr lang="zh-CN" altLang="en-US" smtClean="0"/>
              <a:t>2022/9/6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pPr>
              <a:defRPr/>
            </a:pPr>
            <a:fld id="{808FAA3A-E700-44D8-80C0-819AECCBA6B3}" type="slidenum">
              <a:rPr lang="zh-CN" altLang="en-US" smtClean="0"/>
              <a:t>‹#›</a:t>
            </a:fld>
            <a:endParaRPr lang="zh-CN" altLang="en-US">
              <a:latin typeface="Arial" panose="020B0604020202020204" pitchFamily="34" charset="0"/>
              <a:ea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CA700D9-13D9-4F6D-BAAA-124FC0E0F206}" type="datetimeFigureOut">
              <a:rPr lang="zh-CN" altLang="en-US" smtClean="0"/>
              <a:t>2022/9/6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pPr>
              <a:defRPr/>
            </a:pPr>
            <a:fld id="{95A12553-F266-4D81-A3A5-A8CDEEBDB85F}" type="slidenum">
              <a:rPr lang="zh-CN" altLang="en-US" smtClean="0"/>
              <a:t>‹#›</a:t>
            </a:fld>
            <a:endParaRPr lang="zh-CN" altLang="en-US">
              <a:latin typeface="Arial" panose="020B0604020202020204" pitchFamily="34" charset="0"/>
              <a:ea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CA700D9-13D9-4F6D-BAAA-124FC0E0F206}" type="datetimeFigureOut">
              <a:rPr lang="zh-CN" altLang="en-US" smtClean="0"/>
              <a:t>2022/9/6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pPr>
              <a:defRPr/>
            </a:pPr>
            <a:fld id="{CE4306B0-C4A3-48C5-9DFB-7104EE6FB9B1}" type="slidenum">
              <a:rPr lang="zh-CN" altLang="en-US" smtClean="0"/>
              <a:t>‹#›</a:t>
            </a:fld>
            <a:endParaRPr lang="zh-CN" altLang="en-US">
              <a:latin typeface="Arial" panose="020B0604020202020204" pitchFamily="34" charset="0"/>
              <a:ea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CA700D9-13D9-4F6D-BAAA-124FC0E0F206}" type="datetimeFigureOut">
              <a:rPr lang="zh-CN" altLang="en-US" smtClean="0"/>
              <a:t>2022/9/6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pPr>
              <a:defRPr/>
            </a:pPr>
            <a:fld id="{43BF3F5E-4D79-488D-9C03-4EDDDAE1896A}" type="slidenum">
              <a:rPr lang="zh-CN" altLang="en-US" smtClean="0"/>
              <a:t>‹#›</a:t>
            </a:fld>
            <a:endParaRPr lang="zh-CN" altLang="en-US">
              <a:latin typeface="Arial" panose="020B0604020202020204" pitchFamily="34" charset="0"/>
              <a:ea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CA700D9-13D9-4F6D-BAAA-124FC0E0F206}" type="datetimeFigureOut">
              <a:rPr lang="zh-CN" altLang="en-US" smtClean="0"/>
              <a:t>2022/9/6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pPr>
              <a:defRPr/>
            </a:pPr>
            <a:fld id="{B3564929-65A4-43B1-AEB0-222E15A4086C}" type="slidenum">
              <a:rPr lang="zh-CN" altLang="en-US" smtClean="0"/>
              <a:t>‹#›</a:t>
            </a:fld>
            <a:endParaRPr lang="zh-CN" altLang="en-US">
              <a:latin typeface="Arial" panose="020B0604020202020204" pitchFamily="34" charset="0"/>
              <a:ea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CA700D9-13D9-4F6D-BAAA-124FC0E0F206}" type="datetimeFigureOut">
              <a:rPr lang="zh-CN" altLang="en-US" smtClean="0"/>
              <a:t>2022/9/6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pPr>
              <a:defRPr/>
            </a:pPr>
            <a:fld id="{C3270251-3002-4FAE-A057-27C888FA49C7}" type="slidenum">
              <a:rPr lang="zh-CN" altLang="en-US" smtClean="0"/>
              <a:t>‹#›</a:t>
            </a:fld>
            <a:endParaRPr lang="zh-CN" altLang="en-US">
              <a:latin typeface="Arial" panose="020B0604020202020204" pitchFamily="34" charset="0"/>
              <a:ea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CA700D9-13D9-4F6D-BAAA-124FC0E0F206}" type="datetimeFigureOut">
              <a:rPr lang="zh-CN" altLang="en-US" smtClean="0"/>
              <a:t>2022/9/6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pPr>
              <a:defRPr/>
            </a:pPr>
            <a:fld id="{0397FEE8-2237-4868-9049-64024B8638F7}" type="slidenum">
              <a:rPr lang="zh-CN" altLang="en-US" smtClean="0"/>
              <a:t>‹#›</a:t>
            </a:fld>
            <a:endParaRPr lang="zh-CN" altLang="en-US">
              <a:latin typeface="Arial" panose="020B0604020202020204" pitchFamily="34" charset="0"/>
              <a:ea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572000" y="0"/>
            <a:ext cx="4572000" cy="5143500"/>
          </a:xfrm>
          <a:prstGeom prst="rect">
            <a:avLst/>
          </a:prstGeom>
        </p:spPr>
        <p:txBody>
          <a:bodyPr/>
          <a:lstStyle/>
          <a:p>
            <a:endParaRPr lang="en-US"/>
          </a:p>
        </p:txBody>
      </p:sp>
    </p:spTree>
    <p:extLst>
      <p:ext uri="{BB962C8B-B14F-4D97-AF65-F5344CB8AC3E}">
        <p14:creationId xmlns:p14="http://schemas.microsoft.com/office/powerpoint/2010/main" val="424007776"/>
      </p:ext>
    </p:extLst>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microsoft.com/office/2007/relationships/hdphoto" Target="../media/hdphoto1.wdp"/><Relationship Id="rId2" Type="http://schemas.openxmlformats.org/officeDocument/2006/relationships/slideLayout" Target="../slideLayouts/slideLayout10.xml"/><Relationship Id="rId16" Type="http://schemas.openxmlformats.org/officeDocument/2006/relationships/image" Target="../media/image2.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1.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659807" y="4762375"/>
            <a:ext cx="2025000" cy="237600"/>
          </a:xfrm>
          <a:prstGeom prst="rect">
            <a:avLst/>
          </a:prstGeom>
        </p:spPr>
        <p:txBody>
          <a:bodyPr vert="horz" lIns="91440" tIns="45720" rIns="91440" bIns="45720" rtlCol="0" anchor="ctr">
            <a:normAutofit/>
          </a:bodyPr>
          <a:lstStyle>
            <a:lvl1pPr algn="l">
              <a:defRPr sz="900">
                <a:solidFill>
                  <a:schemeClr val="tx1">
                    <a:tint val="75000"/>
                  </a:schemeClr>
                </a:solidFill>
                <a:latin typeface="+mn-ea"/>
              </a:defRPr>
            </a:lvl1pPr>
          </a:lstStyle>
          <a:p>
            <a:fld id="{760FBDFE-C587-4B4C-A407-44438C67B59E}" type="datetimeFigureOut">
              <a:rPr lang="zh-CN" altLang="en-US" smtClean="0"/>
              <a:t>2022/9/6</a:t>
            </a:fld>
            <a:endParaRPr lang="zh-CN" altLang="en-US"/>
          </a:p>
        </p:txBody>
      </p:sp>
      <p:sp>
        <p:nvSpPr>
          <p:cNvPr id="5" name="页脚占位符 4"/>
          <p:cNvSpPr>
            <a:spLocks noGrp="1"/>
          </p:cNvSpPr>
          <p:nvPr>
            <p:ph type="ftr" sz="quarter" idx="3"/>
          </p:nvPr>
        </p:nvSpPr>
        <p:spPr>
          <a:xfrm>
            <a:off x="3087000" y="4762375"/>
            <a:ext cx="2970000" cy="237600"/>
          </a:xfrm>
          <a:prstGeom prst="rect">
            <a:avLst/>
          </a:prstGeom>
        </p:spPr>
        <p:txBody>
          <a:bodyPr vert="horz" lIns="91440" tIns="45720" rIns="91440" bIns="45720" rtlCol="0" anchor="ctr">
            <a:normAutofit/>
          </a:bodyPr>
          <a:lstStyle>
            <a:lvl1pPr algn="ctr">
              <a:defRPr sz="900">
                <a:solidFill>
                  <a:schemeClr val="tx1">
                    <a:tint val="75000"/>
                  </a:schemeClr>
                </a:solidFill>
                <a:latin typeface="+mn-ea"/>
              </a:defRPr>
            </a:lvl1pPr>
          </a:lstStyle>
          <a:p>
            <a:endParaRPr lang="zh-CN" altLang="en-US" dirty="0"/>
          </a:p>
        </p:txBody>
      </p:sp>
      <p:sp>
        <p:nvSpPr>
          <p:cNvPr id="6" name="灯片编号占位符 5"/>
          <p:cNvSpPr>
            <a:spLocks noGrp="1"/>
          </p:cNvSpPr>
          <p:nvPr>
            <p:ph type="sldNum" sz="quarter" idx="4"/>
          </p:nvPr>
        </p:nvSpPr>
        <p:spPr>
          <a:xfrm>
            <a:off x="6457950" y="4762375"/>
            <a:ext cx="2025000" cy="237600"/>
          </a:xfrm>
          <a:prstGeom prst="rect">
            <a:avLst/>
          </a:prstGeom>
        </p:spPr>
        <p:txBody>
          <a:bodyPr vert="horz" lIns="91440" tIns="45720" rIns="91440" bIns="45720" rtlCol="0" anchor="ctr">
            <a:normAutofit/>
          </a:bodyPr>
          <a:lstStyle>
            <a:lvl1pPr algn="r">
              <a:defRPr sz="900">
                <a:solidFill>
                  <a:schemeClr val="tx1">
                    <a:tint val="75000"/>
                  </a:schemeClr>
                </a:solidFill>
                <a:latin typeface="+mn-ea"/>
              </a:defRPr>
            </a:lvl1pPr>
          </a:lstStyle>
          <a:p>
            <a:fld id="{49AE70B2-8BF9-45C0-BB95-33D1B9D3A854}" type="slidenum">
              <a:rPr lang="zh-CN" altLang="en-US" smtClean="0"/>
              <a:t>‹#›</a:t>
            </a:fld>
            <a:endParaRPr lang="zh-CN" altLang="en-US" dirty="0"/>
          </a:p>
        </p:txBody>
      </p:sp>
      <p:sp>
        <p:nvSpPr>
          <p:cNvPr id="7" name="KSO_TEMPLATE" hidden="1"/>
          <p:cNvSpPr/>
          <p:nvPr userDrawn="1"/>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8" name="标题 7"/>
          <p:cNvSpPr>
            <a:spLocks noGrp="1"/>
          </p:cNvSpPr>
          <p:nvPr>
            <p:ph type="title" hasCustomPrompt="1"/>
          </p:nvPr>
        </p:nvSpPr>
        <p:spPr>
          <a:xfrm>
            <a:off x="502412" y="435919"/>
            <a:ext cx="8139178" cy="486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mn-ea"/>
                <a:ea typeface="+mn-ea"/>
                <a:cs typeface="+mj-cs"/>
                <a:sym typeface="+mn-ea"/>
              </a:defRPr>
            </a:lvl1pPr>
          </a:lstStyle>
          <a:p>
            <a:pPr lvl="0"/>
            <a:r>
              <a:rPr dirty="0">
                <a:sym typeface="+mn-ea"/>
              </a:rPr>
              <a:t>单击此处编辑标题</a:t>
            </a:r>
          </a:p>
        </p:txBody>
      </p:sp>
      <p:sp>
        <p:nvSpPr>
          <p:cNvPr id="9" name="文本占位符 8"/>
          <p:cNvSpPr>
            <a:spLocks noGrp="1"/>
          </p:cNvSpPr>
          <p:nvPr>
            <p:ph type="body" idx="1" hasCustomPrompt="1"/>
          </p:nvPr>
        </p:nvSpPr>
        <p:spPr>
          <a:xfrm>
            <a:off x="502444" y="1131094"/>
            <a:ext cx="8139113" cy="3561874"/>
          </a:xfrm>
          <a:prstGeom prst="rect">
            <a:avLst/>
          </a:prstGeom>
        </p:spPr>
        <p:txBody>
          <a:bodyPr vert="horz" lIns="101600" tIns="0" rIns="82550" bIns="0" rtlCol="0">
            <a:normAutofit/>
          </a:bodyPr>
          <a:lstStyle>
            <a:lvl1pPr>
              <a:defRPr sz="1800"/>
            </a:lvl1pPr>
            <a:lvl2pPr>
              <a:defRPr sz="1800"/>
            </a:lvl2pPr>
            <a:lvl3pPr>
              <a:defRPr sz="1800"/>
            </a:lvl3pPr>
            <a:lvl4pPr>
              <a:defRPr sz="1800"/>
            </a:lvl4pPr>
            <a:lvl5pPr>
              <a:defRPr sz="1800"/>
            </a:lvl5pPr>
          </a:lstStyle>
          <a:p>
            <a:pPr lvl="0"/>
            <a:r>
              <a:rPr lang="zh-CN" altLang="en-US" dirty="0"/>
              <a:t>单击此处编辑正文</a:t>
            </a:r>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a:p>
            <a:pPr lvl="0"/>
            <a:r>
              <a:rPr lang="zh-CN" altLang="en-US" dirty="0">
                <a:sym typeface="+mn-ea"/>
              </a:rPr>
              <a:t>单击此处编辑正文</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xStyles>
    <p:titleStyle>
      <a:lvl1pPr algn="l" defTabSz="685800" rtl="0" eaLnBrk="1" fontAlgn="auto" latinLnBrk="0" hangingPunct="1">
        <a:lnSpc>
          <a:spcPct val="100000"/>
        </a:lnSpc>
        <a:spcBef>
          <a:spcPct val="0"/>
        </a:spcBef>
        <a:buNone/>
        <a:defRPr sz="2100" b="1" u="none" strike="noStrike" kern="1200" cap="none" spc="200" normalizeH="0">
          <a:solidFill>
            <a:schemeClr val="tx1"/>
          </a:solidFill>
          <a:uFillTx/>
          <a:latin typeface="+mn-ea"/>
          <a:ea typeface="+mn-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ea"/>
          <a:ea typeface="+mn-ea"/>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solidFill>
          <a:uFillTx/>
          <a:latin typeface="+mn-ea"/>
          <a:ea typeface="+mn-ea"/>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ea"/>
          <a:ea typeface="+mn-ea"/>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ea"/>
          <a:ea typeface="+mn-ea"/>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mn-ea"/>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384151" y="746916"/>
            <a:ext cx="8436321" cy="4129089"/>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700D9-13D9-4F6D-BAAA-124FC0E0F206}" type="datetimeFigureOut">
              <a:rPr lang="zh-CN" altLang="en-US" smtClean="0"/>
              <a:t>2022/9/6</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397FEE8-2237-4868-9049-64024B8638F7}" type="slidenum">
              <a:rPr lang="zh-CN" altLang="en-US" smtClean="0"/>
              <a:t>‹#›</a:t>
            </a:fld>
            <a:endParaRPr lang="zh-CN" altLang="en-US">
              <a:latin typeface="Arial" panose="020B0604020202020204" pitchFamily="34" charset="0"/>
              <a:ea typeface="宋体" pitchFamily="2" charset="-122"/>
            </a:endParaRPr>
          </a:p>
        </p:txBody>
      </p:sp>
      <p:pic>
        <p:nvPicPr>
          <p:cNvPr id="7" name="图片 6"/>
          <p:cNvPicPr>
            <a:picLocks noChangeAspect="1"/>
          </p:cNvPicPr>
          <p:nvPr userDrawn="1"/>
        </p:nvPicPr>
        <p:blipFill>
          <a:blip r:embed="rId15" cstate="screen"/>
          <a:stretch>
            <a:fillRect/>
          </a:stretch>
        </p:blipFill>
        <p:spPr>
          <a:xfrm>
            <a:off x="7347811" y="20336"/>
            <a:ext cx="1603473" cy="589766"/>
          </a:xfrm>
          <a:prstGeom prst="rect">
            <a:avLst/>
          </a:prstGeom>
        </p:spPr>
      </p:pic>
      <p:grpSp>
        <p:nvGrpSpPr>
          <p:cNvPr id="8" name="组合 7"/>
          <p:cNvGrpSpPr/>
          <p:nvPr userDrawn="1"/>
        </p:nvGrpSpPr>
        <p:grpSpPr>
          <a:xfrm>
            <a:off x="-1" y="-6361"/>
            <a:ext cx="7150100" cy="564233"/>
            <a:chOff x="-1" y="31739"/>
            <a:chExt cx="6750051" cy="564233"/>
          </a:xfrm>
        </p:grpSpPr>
        <p:sp>
          <p:nvSpPr>
            <p:cNvPr id="9" name="任意多边形: 形状 7"/>
            <p:cNvSpPr/>
            <p:nvPr/>
          </p:nvSpPr>
          <p:spPr>
            <a:xfrm>
              <a:off x="-1" y="31739"/>
              <a:ext cx="6750050" cy="557745"/>
            </a:xfrm>
            <a:custGeom>
              <a:avLst/>
              <a:gdLst>
                <a:gd name="connsiteX0" fmla="*/ 0 w 11531601"/>
                <a:gd name="connsiteY0" fmla="*/ 0 h 743660"/>
                <a:gd name="connsiteX1" fmla="*/ 11531601 w 11531601"/>
                <a:gd name="connsiteY1" fmla="*/ 2710 h 743660"/>
                <a:gd name="connsiteX2" fmla="*/ 10318557 w 11531601"/>
                <a:gd name="connsiteY2" fmla="*/ 743472 h 743660"/>
                <a:gd name="connsiteX3" fmla="*/ 0 w 11531601"/>
                <a:gd name="connsiteY3" fmla="*/ 743660 h 743660"/>
              </a:gdLst>
              <a:ahLst/>
              <a:cxnLst>
                <a:cxn ang="0">
                  <a:pos x="connsiteX0" y="connsiteY0"/>
                </a:cxn>
                <a:cxn ang="0">
                  <a:pos x="connsiteX1" y="connsiteY1"/>
                </a:cxn>
                <a:cxn ang="0">
                  <a:pos x="connsiteX2" y="connsiteY2"/>
                </a:cxn>
                <a:cxn ang="0">
                  <a:pos x="connsiteX3" y="connsiteY3"/>
                </a:cxn>
              </a:cxnLst>
              <a:rect l="l" t="t" r="r" b="b"/>
              <a:pathLst>
                <a:path w="11531601" h="743660">
                  <a:moveTo>
                    <a:pt x="0" y="0"/>
                  </a:moveTo>
                  <a:lnTo>
                    <a:pt x="11531601" y="2710"/>
                  </a:lnTo>
                  <a:cubicBezTo>
                    <a:pt x="11358471" y="401859"/>
                    <a:pt x="10892214" y="745861"/>
                    <a:pt x="10318557" y="743472"/>
                  </a:cubicBezTo>
                  <a:lnTo>
                    <a:pt x="0" y="743660"/>
                  </a:lnTo>
                  <a:close/>
                </a:path>
              </a:pathLst>
            </a:custGeom>
            <a:blipFill dpi="0" rotWithShape="1">
              <a:blip r:embed="rId16" cstate="screen">
                <a:alphaModFix amt="20000"/>
                <a:extLst>
                  <a:ext uri="{BEBA8EAE-BF5A-486C-A8C5-ECC9F3942E4B}">
                    <a14:imgProps xmlns:a14="http://schemas.microsoft.com/office/drawing/2010/main">
                      <a14:imgLayer r:embed="rId17">
                        <a14:imgEffect>
                          <a14:brightnessContrast bright="40000" contrast="40000"/>
                        </a14:imgEffect>
                        <a14:imgEffect>
                          <a14:colorTemperature colorTemp="11500"/>
                        </a14:imgEffect>
                        <a14:imgEffect>
                          <a14:saturation sat="0"/>
                        </a14:imgEffect>
                      </a14:imgLayer>
                    </a14:imgProps>
                  </a:ext>
                </a:extLst>
              </a:blip>
              <a:srcRect/>
              <a:tile tx="0" ty="-196850" sx="30000" sy="3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dirty="0"/>
            </a:p>
          </p:txBody>
        </p:sp>
        <p:grpSp>
          <p:nvGrpSpPr>
            <p:cNvPr id="10" name="组合 9"/>
            <p:cNvGrpSpPr/>
            <p:nvPr/>
          </p:nvGrpSpPr>
          <p:grpSpPr>
            <a:xfrm>
              <a:off x="0" y="38227"/>
              <a:ext cx="6750050" cy="557745"/>
              <a:chOff x="0" y="228727"/>
              <a:chExt cx="7258226" cy="557745"/>
            </a:xfrm>
          </p:grpSpPr>
          <p:sp>
            <p:nvSpPr>
              <p:cNvPr id="11" name="任意多边形: 形状 7"/>
              <p:cNvSpPr/>
              <p:nvPr/>
            </p:nvSpPr>
            <p:spPr>
              <a:xfrm>
                <a:off x="0" y="228727"/>
                <a:ext cx="7258226" cy="557745"/>
              </a:xfrm>
              <a:custGeom>
                <a:avLst/>
                <a:gdLst>
                  <a:gd name="connsiteX0" fmla="*/ 0 w 11531601"/>
                  <a:gd name="connsiteY0" fmla="*/ 0 h 743660"/>
                  <a:gd name="connsiteX1" fmla="*/ 11531601 w 11531601"/>
                  <a:gd name="connsiteY1" fmla="*/ 2710 h 743660"/>
                  <a:gd name="connsiteX2" fmla="*/ 10318557 w 11531601"/>
                  <a:gd name="connsiteY2" fmla="*/ 743472 h 743660"/>
                  <a:gd name="connsiteX3" fmla="*/ 0 w 11531601"/>
                  <a:gd name="connsiteY3" fmla="*/ 743660 h 743660"/>
                </a:gdLst>
                <a:ahLst/>
                <a:cxnLst>
                  <a:cxn ang="0">
                    <a:pos x="connsiteX0" y="connsiteY0"/>
                  </a:cxn>
                  <a:cxn ang="0">
                    <a:pos x="connsiteX1" y="connsiteY1"/>
                  </a:cxn>
                  <a:cxn ang="0">
                    <a:pos x="connsiteX2" y="connsiteY2"/>
                  </a:cxn>
                  <a:cxn ang="0">
                    <a:pos x="connsiteX3" y="connsiteY3"/>
                  </a:cxn>
                </a:cxnLst>
                <a:rect l="l" t="t" r="r" b="b"/>
                <a:pathLst>
                  <a:path w="11531601" h="743660">
                    <a:moveTo>
                      <a:pt x="0" y="0"/>
                    </a:moveTo>
                    <a:lnTo>
                      <a:pt x="11531601" y="2710"/>
                    </a:lnTo>
                    <a:cubicBezTo>
                      <a:pt x="11358471" y="401859"/>
                      <a:pt x="10892214" y="745861"/>
                      <a:pt x="10318557" y="743472"/>
                    </a:cubicBezTo>
                    <a:lnTo>
                      <a:pt x="0" y="743660"/>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dirty="0"/>
              </a:p>
            </p:txBody>
          </p:sp>
          <p:sp>
            <p:nvSpPr>
              <p:cNvPr id="12" name="等腰三角形 92"/>
              <p:cNvSpPr/>
              <p:nvPr/>
            </p:nvSpPr>
            <p:spPr>
              <a:xfrm rot="16200000">
                <a:off x="171677" y="388123"/>
                <a:ext cx="240864" cy="195702"/>
              </a:xfrm>
              <a:custGeom>
                <a:avLst/>
                <a:gdLst>
                  <a:gd name="connsiteX0" fmla="*/ 1110307 w 1115683"/>
                  <a:gd name="connsiteY0" fmla="*/ 54817 h 923017"/>
                  <a:gd name="connsiteX1" fmla="*/ 588532 w 1115683"/>
                  <a:gd name="connsiteY1" fmla="*/ 905823 h 923017"/>
                  <a:gd name="connsiteX2" fmla="*/ 527151 w 1115683"/>
                  <a:gd name="connsiteY2" fmla="*/ 905823 h 923017"/>
                  <a:gd name="connsiteX3" fmla="*/ 5376 w 1115683"/>
                  <a:gd name="connsiteY3" fmla="*/ 54817 h 923017"/>
                  <a:gd name="connsiteX4" fmla="*/ 36067 w 1115683"/>
                  <a:gd name="connsiteY4" fmla="*/ 0 h 923017"/>
                  <a:gd name="connsiteX5" fmla="*/ 1079617 w 1115683"/>
                  <a:gd name="connsiteY5" fmla="*/ 0 h 923017"/>
                  <a:gd name="connsiteX6" fmla="*/ 1110307 w 1115683"/>
                  <a:gd name="connsiteY6" fmla="*/ 54817 h 923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5683" h="923017">
                    <a:moveTo>
                      <a:pt x="1110307" y="54817"/>
                    </a:moveTo>
                    <a:lnTo>
                      <a:pt x="588532" y="905823"/>
                    </a:lnTo>
                    <a:cubicBezTo>
                      <a:pt x="574476" y="928749"/>
                      <a:pt x="541207" y="928749"/>
                      <a:pt x="527151" y="905823"/>
                    </a:cubicBezTo>
                    <a:lnTo>
                      <a:pt x="5376" y="54817"/>
                    </a:lnTo>
                    <a:cubicBezTo>
                      <a:pt x="-9345" y="30807"/>
                      <a:pt x="7903" y="0"/>
                      <a:pt x="36067" y="0"/>
                    </a:cubicBezTo>
                    <a:lnTo>
                      <a:pt x="1079617" y="0"/>
                    </a:lnTo>
                    <a:cubicBezTo>
                      <a:pt x="1107781" y="0"/>
                      <a:pt x="1125029" y="30807"/>
                      <a:pt x="1110307" y="54817"/>
                    </a:cubicBezTo>
                  </a:path>
                </a:pathLst>
              </a:custGeom>
              <a:solidFill>
                <a:srgbClr val="FFC000"/>
              </a:solidFill>
              <a:ln>
                <a:noFill/>
              </a:ln>
              <a:effectLst>
                <a:outerShdw blurRad="127000" sx="102000" sy="102000" algn="ctr" rotWithShape="0">
                  <a:schemeClr val="accen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grpSp>
      </p:grpSp>
      <p:sp>
        <p:nvSpPr>
          <p:cNvPr id="2" name="标题占位符 1"/>
          <p:cNvSpPr>
            <a:spLocks noGrp="1"/>
          </p:cNvSpPr>
          <p:nvPr>
            <p:ph type="title"/>
          </p:nvPr>
        </p:nvSpPr>
        <p:spPr>
          <a:xfrm>
            <a:off x="487920" y="52086"/>
            <a:ext cx="6460344" cy="431432"/>
          </a:xfrm>
          <a:prstGeom prst="rect">
            <a:avLst/>
          </a:prstGeom>
        </p:spPr>
        <p:txBody>
          <a:bodyPr vert="horz" lIns="91440" tIns="45720" rIns="91440" bIns="45720" rtlCol="0" anchor="ctr">
            <a:normAutofit/>
          </a:bodyPr>
          <a:lstStyle/>
          <a:p>
            <a:pPr lvl="0"/>
            <a:r>
              <a:rPr lang="zh-CN" altLang="en-US"/>
              <a:t>单击此处编辑母版标题样式</a:t>
            </a:r>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Lst>
  <mc:AlternateContent xmlns:mc="http://schemas.openxmlformats.org/markup-compatibility/2006" xmlns:p14="http://schemas.microsoft.com/office/powerpoint/2010/main">
    <mc:Choice Requires="p14">
      <p:transition p14:dur="0" advClick="0" advTm="0"/>
    </mc:Choice>
    <mc:Fallback xmlns="">
      <p:transition advClick="0" advTm="0"/>
    </mc:Fallback>
  </mc:AlternateContent>
  <p:txStyles>
    <p:titleStyle>
      <a:lvl1pPr algn="l" defTabSz="685800" rtl="0" eaLnBrk="1" latinLnBrk="0" hangingPunct="1">
        <a:lnSpc>
          <a:spcPct val="90000"/>
        </a:lnSpc>
        <a:spcBef>
          <a:spcPct val="0"/>
        </a:spcBef>
        <a:buNone/>
        <a:defRPr lang="zh-CN" altLang="en-US" sz="2400" b="1" kern="1200">
          <a:solidFill>
            <a:schemeClr val="bg1"/>
          </a:solidFill>
          <a:effectLst>
            <a:outerShdw blurRad="63500" algn="ctr" rotWithShape="0">
              <a:schemeClr val="accent2">
                <a:lumMod val="50000"/>
                <a:alpha val="40000"/>
              </a:schemeClr>
            </a:outerShdw>
          </a:effectLst>
          <a:latin typeface="微软雅黑" panose="020B0503020204020204" pitchFamily="34" charset="-122"/>
          <a:ea typeface="微软雅黑" panose="020B0503020204020204" pitchFamily="34" charset="-122"/>
          <a:cs typeface="+mn-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1450" algn="l" defTabSz="685800" rtl="0" eaLnBrk="1" latinLnBrk="0" hangingPunct="1">
        <a:lnSpc>
          <a:spcPct val="90000"/>
        </a:lnSpc>
        <a:spcBef>
          <a:spcPts val="375"/>
        </a:spcBef>
        <a:buFont typeface="Arial" panose="020B060402020202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2pPr>
      <a:lvl3pPr marL="857250" indent="-171450" algn="l" defTabSz="685800" rtl="0" eaLnBrk="1" latinLnBrk="0" hangingPunct="1">
        <a:lnSpc>
          <a:spcPct val="90000"/>
        </a:lnSpc>
        <a:spcBef>
          <a:spcPts val="375"/>
        </a:spcBef>
        <a:buFont typeface="Arial" panose="020B060402020202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3pPr>
      <a:lvl4pPr marL="1200150" indent="-171450" algn="l" defTabSz="685800" rtl="0" eaLnBrk="1" latinLnBrk="0" hangingPunct="1">
        <a:lnSpc>
          <a:spcPct val="90000"/>
        </a:lnSpc>
        <a:spcBef>
          <a:spcPts val="375"/>
        </a:spcBef>
        <a:buFont typeface="Arial" panose="020B060402020202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4pPr>
      <a:lvl5pPr marL="1543050" indent="-171450" algn="l" defTabSz="685800" rtl="0" eaLnBrk="1" latinLnBrk="0" hangingPunct="1">
        <a:lnSpc>
          <a:spcPct val="90000"/>
        </a:lnSpc>
        <a:spcBef>
          <a:spcPts val="375"/>
        </a:spcBef>
        <a:buFont typeface="Arial" panose="020B060402020202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0.xml"/><Relationship Id="rId1" Type="http://schemas.openxmlformats.org/officeDocument/2006/relationships/tags" Target="../tags/tag1.xml"/><Relationship Id="rId5" Type="http://schemas.openxmlformats.org/officeDocument/2006/relationships/image" Target="../media/image5.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image" Target="../media/image7.png"/><Relationship Id="rId7" Type="http://schemas.openxmlformats.org/officeDocument/2006/relationships/diagramData" Target="../diagrams/data5.xml"/><Relationship Id="rId2" Type="http://schemas.openxmlformats.org/officeDocument/2006/relationships/image" Target="../media/image6.png"/><Relationship Id="rId1" Type="http://schemas.openxmlformats.org/officeDocument/2006/relationships/slideLayout" Target="../slideLayouts/slideLayout10.xml"/><Relationship Id="rId6" Type="http://schemas.openxmlformats.org/officeDocument/2006/relationships/image" Target="../media/image10.png"/><Relationship Id="rId11" Type="http://schemas.microsoft.com/office/2007/relationships/diagramDrawing" Target="../diagrams/drawing5.xml"/><Relationship Id="rId5" Type="http://schemas.openxmlformats.org/officeDocument/2006/relationships/image" Target="../media/image9.png"/><Relationship Id="rId10" Type="http://schemas.openxmlformats.org/officeDocument/2006/relationships/diagramColors" Target="../diagrams/colors5.xml"/><Relationship Id="rId4" Type="http://schemas.openxmlformats.org/officeDocument/2006/relationships/image" Target="../media/image8.png"/><Relationship Id="rId9"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image" Target="../media/image11.png"/><Relationship Id="rId26" Type="http://schemas.openxmlformats.org/officeDocument/2006/relationships/image" Target="../media/image19.jpeg"/><Relationship Id="rId3" Type="http://schemas.openxmlformats.org/officeDocument/2006/relationships/tags" Target="../tags/tag4.xml"/><Relationship Id="rId21" Type="http://schemas.openxmlformats.org/officeDocument/2006/relationships/image" Target="../media/image14.png"/><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notesSlide" Target="../notesSlides/notesSlide7.xml"/><Relationship Id="rId25" Type="http://schemas.openxmlformats.org/officeDocument/2006/relationships/image" Target="../media/image18.jpeg"/><Relationship Id="rId2" Type="http://schemas.openxmlformats.org/officeDocument/2006/relationships/tags" Target="../tags/tag3.xml"/><Relationship Id="rId16" Type="http://schemas.openxmlformats.org/officeDocument/2006/relationships/slideLayout" Target="../slideLayouts/slideLayout10.xml"/><Relationship Id="rId20" Type="http://schemas.openxmlformats.org/officeDocument/2006/relationships/image" Target="../media/image13.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image" Target="../media/image17.jpeg"/><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image" Target="../media/image16.jpeg"/><Relationship Id="rId10" Type="http://schemas.openxmlformats.org/officeDocument/2006/relationships/tags" Target="../tags/tag11.xml"/><Relationship Id="rId19" Type="http://schemas.openxmlformats.org/officeDocument/2006/relationships/image" Target="../media/image12.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image" Target="../media/image15.jpeg"/><Relationship Id="rId27" Type="http://schemas.openxmlformats.org/officeDocument/2006/relationships/image" Target="../media/image20.jpeg"/></Relationships>
</file>

<file path=ppt/slides/_rels/slide10.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image" Target="../media/image21.jpeg"/><Relationship Id="rId18" Type="http://schemas.openxmlformats.org/officeDocument/2006/relationships/image" Target="../media/image26.jpeg"/><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notesSlide" Target="../notesSlides/notesSlide8.xml"/><Relationship Id="rId17" Type="http://schemas.openxmlformats.org/officeDocument/2006/relationships/image" Target="../media/image25.png"/><Relationship Id="rId2" Type="http://schemas.openxmlformats.org/officeDocument/2006/relationships/tags" Target="../tags/tag18.xml"/><Relationship Id="rId16" Type="http://schemas.openxmlformats.org/officeDocument/2006/relationships/image" Target="../media/image24.jpeg"/><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slideLayout" Target="../slideLayouts/slideLayout10.xml"/><Relationship Id="rId5" Type="http://schemas.openxmlformats.org/officeDocument/2006/relationships/tags" Target="../tags/tag21.xml"/><Relationship Id="rId15" Type="http://schemas.openxmlformats.org/officeDocument/2006/relationships/image" Target="../media/image23.jpeg"/><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29.jpeg"/><Relationship Id="rId7" Type="http://schemas.openxmlformats.org/officeDocument/2006/relationships/diagramQuickStyle" Target="../diagrams/quickStyle7.xml"/><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30.jpeg"/><Relationship Id="rId9" Type="http://schemas.microsoft.com/office/2007/relationships/diagramDrawing" Target="../diagrams/drawing7.xml"/></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1.png"/><Relationship Id="rId3" Type="http://schemas.openxmlformats.org/officeDocument/2006/relationships/image" Target="../media/image36.png"/><Relationship Id="rId21" Type="http://schemas.openxmlformats.org/officeDocument/2006/relationships/image" Target="../media/image54.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notesSlide" Target="../notesSlides/notesSlide14.xml"/><Relationship Id="rId16" Type="http://schemas.openxmlformats.org/officeDocument/2006/relationships/image" Target="../media/image49.png"/><Relationship Id="rId20" Type="http://schemas.openxmlformats.org/officeDocument/2006/relationships/image" Target="../media/image53.png"/><Relationship Id="rId1" Type="http://schemas.openxmlformats.org/officeDocument/2006/relationships/slideLayout" Target="../slideLayouts/slideLayout10.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jpe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jpeg"/><Relationship Id="rId22" Type="http://schemas.openxmlformats.org/officeDocument/2006/relationships/image" Target="../media/image55.jpeg"/></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slideLayout" Target="../slideLayouts/slideLayout10.xml"/><Relationship Id="rId7" Type="http://schemas.openxmlformats.org/officeDocument/2006/relationships/diagramData" Target="../diagrams/data9.xml"/><Relationship Id="rId12" Type="http://schemas.openxmlformats.org/officeDocument/2006/relationships/image" Target="../media/image5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7.jpeg"/><Relationship Id="rId11" Type="http://schemas.microsoft.com/office/2007/relationships/diagramDrawing" Target="../diagrams/drawing9.xml"/><Relationship Id="rId5" Type="http://schemas.openxmlformats.org/officeDocument/2006/relationships/image" Target="../media/image56.jpeg"/><Relationship Id="rId10" Type="http://schemas.openxmlformats.org/officeDocument/2006/relationships/diagramColors" Target="../diagrams/colors9.xml"/><Relationship Id="rId4" Type="http://schemas.openxmlformats.org/officeDocument/2006/relationships/notesSlide" Target="../notesSlides/notesSlide15.xml"/><Relationship Id="rId9"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6.xml"/><Relationship Id="rId1" Type="http://schemas.openxmlformats.org/officeDocument/2006/relationships/slideLayout" Target="../slideLayouts/slideLayout2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9.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image" Target="../media/image59.jpeg"/><Relationship Id="rId7" Type="http://schemas.openxmlformats.org/officeDocument/2006/relationships/diagramLayout" Target="../diagrams/layout11.xml"/><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diagramData" Target="../diagrams/data11.xml"/><Relationship Id="rId5" Type="http://schemas.openxmlformats.org/officeDocument/2006/relationships/image" Target="../media/image61.png"/><Relationship Id="rId10" Type="http://schemas.microsoft.com/office/2007/relationships/diagramDrawing" Target="../diagrams/drawing11.xml"/><Relationship Id="rId4" Type="http://schemas.openxmlformats.org/officeDocument/2006/relationships/image" Target="../media/image60.jpeg"/><Relationship Id="rId9" Type="http://schemas.openxmlformats.org/officeDocument/2006/relationships/diagramColors" Target="../diagrams/colors1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65.png"/><Relationship Id="rId2" Type="http://schemas.openxmlformats.org/officeDocument/2006/relationships/slideLayout" Target="../slideLayouts/slideLayout10.xml"/><Relationship Id="rId1" Type="http://schemas.openxmlformats.org/officeDocument/2006/relationships/tags" Target="../tags/tag2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notesSlide" Target="../notesSlides/notesSlide20.xml"/><Relationship Id="rId7" Type="http://schemas.openxmlformats.org/officeDocument/2006/relationships/diagramColors" Target="../diagrams/colors12.xml"/><Relationship Id="rId2" Type="http://schemas.openxmlformats.org/officeDocument/2006/relationships/slideLayout" Target="../slideLayouts/slideLayout10.xml"/><Relationship Id="rId1" Type="http://schemas.openxmlformats.org/officeDocument/2006/relationships/tags" Target="../tags/tag28.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 Id="rId9" Type="http://schemas.openxmlformats.org/officeDocument/2006/relationships/image" Target="../media/image6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0.xml"/><Relationship Id="rId1" Type="http://schemas.openxmlformats.org/officeDocument/2006/relationships/tags" Target="../tags/tag29.xml"/><Relationship Id="rId5" Type="http://schemas.openxmlformats.org/officeDocument/2006/relationships/image" Target="../media/image68.png"/><Relationship Id="rId4" Type="http://schemas.openxmlformats.org/officeDocument/2006/relationships/image" Target="../media/image67.GIF"/></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71.jpeg"/><Relationship Id="rId7" Type="http://schemas.openxmlformats.org/officeDocument/2006/relationships/diagramQuickStyle" Target="../diagrams/quickStyle13.xml"/><Relationship Id="rId2" Type="http://schemas.openxmlformats.org/officeDocument/2006/relationships/notesSlide" Target="../notesSlides/notesSlide24.xml"/><Relationship Id="rId1" Type="http://schemas.openxmlformats.org/officeDocument/2006/relationships/slideLayout" Target="../slideLayouts/slideLayout10.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72.jpeg"/><Relationship Id="rId9" Type="http://schemas.microsoft.com/office/2007/relationships/diagramDrawing" Target="../diagrams/drawing13.xml"/></Relationships>
</file>

<file path=ppt/slides/_rels/slide27.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oleObject" Target="../embeddings/oleObject1.bin"/><Relationship Id="rId7" Type="http://schemas.openxmlformats.org/officeDocument/2006/relationships/diagramQuickStyle" Target="../diagrams/quickStyle14.xml"/><Relationship Id="rId2" Type="http://schemas.openxmlformats.org/officeDocument/2006/relationships/notesSlide" Target="../notesSlides/notesSlide25.xml"/><Relationship Id="rId1" Type="http://schemas.openxmlformats.org/officeDocument/2006/relationships/slideLayout" Target="../slideLayouts/slideLayout10.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image" Target="../media/image73.emf"/><Relationship Id="rId9" Type="http://schemas.microsoft.com/office/2007/relationships/diagramDrawing" Target="../diagrams/drawing14.xml"/></Relationships>
</file>

<file path=ppt/slides/_rels/slide28.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7.xml"/><Relationship Id="rId1" Type="http://schemas.openxmlformats.org/officeDocument/2006/relationships/slideLayout" Target="../slideLayouts/slideLayout21.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9.xml"/><Relationship Id="rId1" Type="http://schemas.openxmlformats.org/officeDocument/2006/relationships/slideLayout" Target="../slideLayouts/slideLayout15.xml"/><Relationship Id="rId5" Type="http://schemas.openxmlformats.org/officeDocument/2006/relationships/image" Target="../media/image78.jpeg"/><Relationship Id="rId4" Type="http://schemas.openxmlformats.org/officeDocument/2006/relationships/image" Target="../media/image77.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tiff"/><Relationship Id="rId1" Type="http://schemas.openxmlformats.org/officeDocument/2006/relationships/slideLayout" Target="../slideLayouts/slideLayout15.xml"/><Relationship Id="rId4" Type="http://schemas.openxmlformats.org/officeDocument/2006/relationships/image" Target="../media/image81.tiff"/></Relationships>
</file>

<file path=ppt/slides/_rels/slide3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84.jpeg"/><Relationship Id="rId4" Type="http://schemas.openxmlformats.org/officeDocument/2006/relationships/image" Target="../media/image83.jpeg"/></Relationships>
</file>

<file path=ppt/slides/_rels/slide3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0.xml"/><Relationship Id="rId4" Type="http://schemas.openxmlformats.org/officeDocument/2006/relationships/image" Target="../media/image8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8" Type="http://schemas.openxmlformats.org/officeDocument/2006/relationships/image" Target="../media/image93.tiff"/><Relationship Id="rId13" Type="http://schemas.openxmlformats.org/officeDocument/2006/relationships/image" Target="../media/image98.png"/><Relationship Id="rId3" Type="http://schemas.openxmlformats.org/officeDocument/2006/relationships/image" Target="../media/image88.tiff"/><Relationship Id="rId7" Type="http://schemas.openxmlformats.org/officeDocument/2006/relationships/image" Target="../media/image92.tiff"/><Relationship Id="rId12" Type="http://schemas.openxmlformats.org/officeDocument/2006/relationships/image" Target="../media/image97.png"/><Relationship Id="rId2" Type="http://schemas.openxmlformats.org/officeDocument/2006/relationships/notesSlide" Target="../notesSlides/notesSlide34.xml"/><Relationship Id="rId1" Type="http://schemas.openxmlformats.org/officeDocument/2006/relationships/slideLayout" Target="../slideLayouts/slideLayout15.xml"/><Relationship Id="rId6" Type="http://schemas.openxmlformats.org/officeDocument/2006/relationships/image" Target="../media/image91.tiff"/><Relationship Id="rId11" Type="http://schemas.openxmlformats.org/officeDocument/2006/relationships/image" Target="../media/image96.tiff"/><Relationship Id="rId5" Type="http://schemas.openxmlformats.org/officeDocument/2006/relationships/image" Target="../media/image90.tiff"/><Relationship Id="rId10" Type="http://schemas.openxmlformats.org/officeDocument/2006/relationships/image" Target="../media/image95.png"/><Relationship Id="rId4" Type="http://schemas.openxmlformats.org/officeDocument/2006/relationships/image" Target="../media/image89.tiff"/><Relationship Id="rId9" Type="http://schemas.openxmlformats.org/officeDocument/2006/relationships/image" Target="../media/image94.tiff"/></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notesSlide" Target="../notesSlides/notesSlide35.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99.png"/><Relationship Id="rId4" Type="http://schemas.openxmlformats.org/officeDocument/2006/relationships/notesSlide" Target="../notesSlides/notesSlide36.xml"/></Relationships>
</file>

<file path=ppt/slides/_rels/slide42.xml.rels><?xml version="1.0" encoding="UTF-8" standalone="yes"?>
<Relationships xmlns="http://schemas.openxmlformats.org/package/2006/relationships"><Relationship Id="rId3" Type="http://schemas.openxmlformats.org/officeDocument/2006/relationships/image" Target="../media/image100.tiff"/><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media" Target="../media/media3.mp4"/><Relationship Id="rId1" Type="http://schemas.openxmlformats.org/officeDocument/2006/relationships/video" Target="NULL" TargetMode="External"/><Relationship Id="rId4" Type="http://schemas.openxmlformats.org/officeDocument/2006/relationships/image" Target="../media/image101.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microsoft.com/office/2007/relationships/media" Target="../media/media4.mp4"/><Relationship Id="rId1" Type="http://schemas.openxmlformats.org/officeDocument/2006/relationships/video" Target="NULL" TargetMode="External"/><Relationship Id="rId5" Type="http://schemas.openxmlformats.org/officeDocument/2006/relationships/image" Target="../media/image102.png"/><Relationship Id="rId4" Type="http://schemas.openxmlformats.org/officeDocument/2006/relationships/notesSlide" Target="../notesSlides/notesSlide38.xml"/></Relationships>
</file>

<file path=ppt/slides/_rels/slide4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104.png"/></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40.xml"/><Relationship Id="rId1" Type="http://schemas.openxmlformats.org/officeDocument/2006/relationships/slideLayout" Target="../slideLayouts/slideLayout21.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41.xml"/><Relationship Id="rId1" Type="http://schemas.openxmlformats.org/officeDocument/2006/relationships/slideLayout" Target="../slideLayouts/slideLayout10.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0.xml"/><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42.xml"/><Relationship Id="rId1" Type="http://schemas.openxmlformats.org/officeDocument/2006/relationships/slideLayout" Target="../slideLayouts/slideLayout10.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notesSlide" Target="../notesSlides/notesSlide43.xml"/><Relationship Id="rId1" Type="http://schemas.openxmlformats.org/officeDocument/2006/relationships/slideLayout" Target="../slideLayouts/slideLayout10.xml"/><Relationship Id="rId5" Type="http://schemas.openxmlformats.org/officeDocument/2006/relationships/image" Target="../media/image108.jpeg"/><Relationship Id="rId4" Type="http://schemas.openxmlformats.org/officeDocument/2006/relationships/image" Target="../media/image107.emf"/></Relationships>
</file>

<file path=ppt/slides/_rels/slide52.xml.rels><?xml version="1.0" encoding="UTF-8" standalone="yes"?>
<Relationships xmlns="http://schemas.openxmlformats.org/package/2006/relationships"><Relationship Id="rId3" Type="http://schemas.openxmlformats.org/officeDocument/2006/relationships/image" Target="../media/image109.emf"/><Relationship Id="rId7" Type="http://schemas.openxmlformats.org/officeDocument/2006/relationships/image" Target="../media/image106.emf"/><Relationship Id="rId2" Type="http://schemas.openxmlformats.org/officeDocument/2006/relationships/notesSlide" Target="../notesSlides/notesSlide44.xml"/><Relationship Id="rId1" Type="http://schemas.openxmlformats.org/officeDocument/2006/relationships/slideLayout" Target="../slideLayouts/slideLayout10.xml"/><Relationship Id="rId6" Type="http://schemas.openxmlformats.org/officeDocument/2006/relationships/image" Target="../media/image112.emf"/><Relationship Id="rId5" Type="http://schemas.openxmlformats.org/officeDocument/2006/relationships/image" Target="../media/image111.emf"/><Relationship Id="rId4" Type="http://schemas.openxmlformats.org/officeDocument/2006/relationships/image" Target="../media/image110.emf"/></Relationships>
</file>

<file path=ppt/slides/_rels/slide53.xml.rels><?xml version="1.0" encoding="UTF-8" standalone="yes"?>
<Relationships xmlns="http://schemas.openxmlformats.org/package/2006/relationships"><Relationship Id="rId8" Type="http://schemas.openxmlformats.org/officeDocument/2006/relationships/image" Target="../media/image106.emf"/><Relationship Id="rId3" Type="http://schemas.openxmlformats.org/officeDocument/2006/relationships/image" Target="../media/image113.emf"/><Relationship Id="rId7" Type="http://schemas.openxmlformats.org/officeDocument/2006/relationships/image" Target="../media/image117.emf"/><Relationship Id="rId2" Type="http://schemas.openxmlformats.org/officeDocument/2006/relationships/notesSlide" Target="../notesSlides/notesSlide45.xml"/><Relationship Id="rId1" Type="http://schemas.openxmlformats.org/officeDocument/2006/relationships/slideLayout" Target="../slideLayouts/slideLayout10.xml"/><Relationship Id="rId6" Type="http://schemas.openxmlformats.org/officeDocument/2006/relationships/image" Target="../media/image116.emf"/><Relationship Id="rId5" Type="http://schemas.openxmlformats.org/officeDocument/2006/relationships/image" Target="../media/image115.emf"/><Relationship Id="rId4" Type="http://schemas.openxmlformats.org/officeDocument/2006/relationships/image" Target="../media/image114.emf"/><Relationship Id="rId9" Type="http://schemas.openxmlformats.org/officeDocument/2006/relationships/image" Target="../media/image118.emf"/></Relationships>
</file>

<file path=ppt/slides/_rels/slide54.xml.rels><?xml version="1.0" encoding="UTF-8" standalone="yes"?>
<Relationships xmlns="http://schemas.openxmlformats.org/package/2006/relationships"><Relationship Id="rId3" Type="http://schemas.openxmlformats.org/officeDocument/2006/relationships/image" Target="../media/image119.emf"/><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120.emf"/></Relationships>
</file>

<file path=ppt/slides/_rels/slide55.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slideLayout" Target="../slideLayouts/slideLayout12.xml"/><Relationship Id="rId1" Type="http://schemas.openxmlformats.org/officeDocument/2006/relationships/tags" Target="../tags/tag32.xml"/></Relationships>
</file>

<file path=ppt/slides/_rels/slide56.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3.png"/><Relationship Id="rId7" Type="http://schemas.openxmlformats.org/officeDocument/2006/relationships/image" Target="../media/image127.png"/><Relationship Id="rId2" Type="http://schemas.openxmlformats.org/officeDocument/2006/relationships/image" Target="../media/image122.png"/><Relationship Id="rId1" Type="http://schemas.openxmlformats.org/officeDocument/2006/relationships/slideLayout" Target="../slideLayouts/slideLayout10.xml"/><Relationship Id="rId6" Type="http://schemas.openxmlformats.org/officeDocument/2006/relationships/image" Target="../media/image126.jpeg"/><Relationship Id="rId5" Type="http://schemas.openxmlformats.org/officeDocument/2006/relationships/image" Target="../media/image125.png"/><Relationship Id="rId10" Type="http://schemas.openxmlformats.org/officeDocument/2006/relationships/image" Target="../media/image130.png"/><Relationship Id="rId4" Type="http://schemas.openxmlformats.org/officeDocument/2006/relationships/image" Target="../media/image124.jpeg"/><Relationship Id="rId9" Type="http://schemas.openxmlformats.org/officeDocument/2006/relationships/image" Target="../media/image129.png"/></Relationships>
</file>

<file path=ppt/slides/_rels/slide5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调整1"/>
          <p:cNvPicPr>
            <a:picLocks noChangeAspect="1"/>
          </p:cNvPicPr>
          <p:nvPr/>
        </p:nvPicPr>
        <p:blipFill>
          <a:blip r:embed="rId3"/>
          <a:srcRect/>
          <a:stretch>
            <a:fillRect/>
          </a:stretch>
        </p:blipFill>
        <p:spPr>
          <a:xfrm>
            <a:off x="0" y="0"/>
            <a:ext cx="9144000" cy="5143500"/>
          </a:xfrm>
          <a:prstGeom prst="rect">
            <a:avLst/>
          </a:prstGeom>
          <a:effectLst>
            <a:outerShdw blurRad="50800" dist="38100" dir="8100000" algn="tr" rotWithShape="0">
              <a:prstClr val="black">
                <a:alpha val="40000"/>
              </a:prstClr>
            </a:outerShdw>
          </a:effectLst>
        </p:spPr>
      </p:pic>
      <p:grpSp>
        <p:nvGrpSpPr>
          <p:cNvPr id="54" name="组合 53"/>
          <p:cNvGrpSpPr/>
          <p:nvPr/>
        </p:nvGrpSpPr>
        <p:grpSpPr>
          <a:xfrm>
            <a:off x="-85882" y="-198553"/>
            <a:ext cx="2994184" cy="1516695"/>
            <a:chOff x="717976" y="296603"/>
            <a:chExt cx="3992245" cy="2022260"/>
          </a:xfrm>
        </p:grpSpPr>
        <p:sp>
          <p:nvSpPr>
            <p:cNvPr id="55" name="任意多边形 54"/>
            <p:cNvSpPr/>
            <p:nvPr/>
          </p:nvSpPr>
          <p:spPr>
            <a:xfrm rot="12549018">
              <a:off x="717976" y="296603"/>
              <a:ext cx="1157314" cy="1252728"/>
            </a:xfrm>
            <a:custGeom>
              <a:avLst/>
              <a:gdLst>
                <a:gd name="connsiteX0" fmla="*/ 1 w 1157314"/>
                <a:gd name="connsiteY0" fmla="*/ 0 h 1252728"/>
                <a:gd name="connsiteX1" fmla="*/ 757746 w 1157314"/>
                <a:gd name="connsiteY1" fmla="*/ 0 h 1252728"/>
                <a:gd name="connsiteX2" fmla="*/ 1157314 w 1157314"/>
                <a:gd name="connsiteY2" fmla="*/ 716401 h 1252728"/>
                <a:gd name="connsiteX3" fmla="*/ 195711 w 1157314"/>
                <a:gd name="connsiteY3" fmla="*/ 1252728 h 1252728"/>
                <a:gd name="connsiteX4" fmla="*/ 0 w 1157314"/>
                <a:gd name="connsiteY4" fmla="*/ 1252728 h 1252728"/>
                <a:gd name="connsiteX5" fmla="*/ 1 w 1157314"/>
                <a:gd name="connsiteY5" fmla="*/ 0 h 125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314" h="1252728">
                  <a:moveTo>
                    <a:pt x="1" y="0"/>
                  </a:moveTo>
                  <a:lnTo>
                    <a:pt x="757746" y="0"/>
                  </a:lnTo>
                  <a:lnTo>
                    <a:pt x="1157314" y="716401"/>
                  </a:lnTo>
                  <a:lnTo>
                    <a:pt x="195711" y="1252728"/>
                  </a:lnTo>
                  <a:lnTo>
                    <a:pt x="0" y="1252728"/>
                  </a:lnTo>
                  <a:lnTo>
                    <a:pt x="1" y="0"/>
                  </a:lnTo>
                  <a:close/>
                </a:path>
              </a:pathLst>
            </a:custGeom>
            <a:solidFill>
              <a:srgbClr val="BDDAFA">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6" name="等腰三角形 55"/>
            <p:cNvSpPr/>
            <p:nvPr/>
          </p:nvSpPr>
          <p:spPr>
            <a:xfrm rot="12784224">
              <a:off x="865931" y="1424998"/>
              <a:ext cx="936625" cy="742950"/>
            </a:xfrm>
            <a:prstGeom prst="triangle">
              <a:avLst/>
            </a:prstGeom>
            <a:solidFill>
              <a:schemeClr val="accent1">
                <a:lumMod val="7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rot="11761042">
              <a:off x="1833916" y="332455"/>
              <a:ext cx="1514864" cy="989119"/>
            </a:xfrm>
            <a:custGeom>
              <a:avLst/>
              <a:gdLst>
                <a:gd name="connsiteX0" fmla="*/ 0 w 1514864"/>
                <a:gd name="connsiteY0" fmla="*/ 0 h 989119"/>
                <a:gd name="connsiteX1" fmla="*/ 1514864 w 1514864"/>
                <a:gd name="connsiteY1" fmla="*/ 0 h 989119"/>
                <a:gd name="connsiteX2" fmla="*/ 1514864 w 1514864"/>
                <a:gd name="connsiteY2" fmla="*/ 554242 h 989119"/>
                <a:gd name="connsiteX3" fmla="*/ 0 w 1514864"/>
                <a:gd name="connsiteY3" fmla="*/ 989119 h 989119"/>
              </a:gdLst>
              <a:ahLst/>
              <a:cxnLst>
                <a:cxn ang="0">
                  <a:pos x="connsiteX0" y="connsiteY0"/>
                </a:cxn>
                <a:cxn ang="0">
                  <a:pos x="connsiteX1" y="connsiteY1"/>
                </a:cxn>
                <a:cxn ang="0">
                  <a:pos x="connsiteX2" y="connsiteY2"/>
                </a:cxn>
                <a:cxn ang="0">
                  <a:pos x="connsiteX3" y="connsiteY3"/>
                </a:cxn>
              </a:cxnLst>
              <a:rect l="l" t="t" r="r" b="b"/>
              <a:pathLst>
                <a:path w="1514864" h="989119">
                  <a:moveTo>
                    <a:pt x="0" y="0"/>
                  </a:moveTo>
                  <a:lnTo>
                    <a:pt x="1514864" y="0"/>
                  </a:lnTo>
                  <a:lnTo>
                    <a:pt x="1514864" y="554242"/>
                  </a:lnTo>
                  <a:lnTo>
                    <a:pt x="0" y="989119"/>
                  </a:lnTo>
                  <a:close/>
                </a:path>
              </a:pathLst>
            </a:custGeom>
            <a:solidFill>
              <a:schemeClr val="tx2">
                <a:lumMod val="60000"/>
                <a:lumOff val="4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等腰三角形 57"/>
            <p:cNvSpPr/>
            <p:nvPr/>
          </p:nvSpPr>
          <p:spPr>
            <a:xfrm rot="12237711">
              <a:off x="2810388" y="1116700"/>
              <a:ext cx="556437" cy="556437"/>
            </a:xfrm>
            <a:prstGeom prst="triangle">
              <a:avLst/>
            </a:prstGeom>
            <a:solidFill>
              <a:srgbClr val="BDDAFA">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rot="14937246">
              <a:off x="1973034" y="2019839"/>
              <a:ext cx="299024" cy="299024"/>
            </a:xfrm>
            <a:prstGeom prst="rect">
              <a:avLst/>
            </a:prstGeom>
            <a:solidFill>
              <a:schemeClr val="tx2">
                <a:lumMod val="60000"/>
                <a:lumOff val="4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0" name="等腰三角形 59"/>
            <p:cNvSpPr/>
            <p:nvPr/>
          </p:nvSpPr>
          <p:spPr>
            <a:xfrm rot="20103377">
              <a:off x="3997751" y="631883"/>
              <a:ext cx="712470" cy="390525"/>
            </a:xfrm>
            <a:prstGeom prst="triangle">
              <a:avLst>
                <a:gd name="adj" fmla="val 38885"/>
              </a:avLst>
            </a:prstGeom>
            <a:solidFill>
              <a:schemeClr val="accent5">
                <a:lumMod val="40000"/>
                <a:lumOff val="60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任意多边形 52"/>
          <p:cNvSpPr/>
          <p:nvPr/>
        </p:nvSpPr>
        <p:spPr>
          <a:xfrm rot="1260000">
            <a:off x="409575" y="1463040"/>
            <a:ext cx="715328" cy="487680"/>
          </a:xfrm>
          <a:custGeom>
            <a:avLst/>
            <a:gdLst>
              <a:gd name="connsiteX0" fmla="*/ 0 w 1412112"/>
              <a:gd name="connsiteY0" fmla="*/ 625033 h 1261640"/>
              <a:gd name="connsiteX1" fmla="*/ 1169043 w 1412112"/>
              <a:gd name="connsiteY1" fmla="*/ 0 h 1261640"/>
              <a:gd name="connsiteX2" fmla="*/ 1412112 w 1412112"/>
              <a:gd name="connsiteY2" fmla="*/ 1261640 h 1261640"/>
              <a:gd name="connsiteX3" fmla="*/ 0 w 1412112"/>
              <a:gd name="connsiteY3" fmla="*/ 625033 h 1261640"/>
            </a:gdLst>
            <a:ahLst/>
            <a:cxnLst>
              <a:cxn ang="0">
                <a:pos x="connsiteX0" y="connsiteY0"/>
              </a:cxn>
              <a:cxn ang="0">
                <a:pos x="connsiteX1" y="connsiteY1"/>
              </a:cxn>
              <a:cxn ang="0">
                <a:pos x="connsiteX2" y="connsiteY2"/>
              </a:cxn>
              <a:cxn ang="0">
                <a:pos x="connsiteX3" y="connsiteY3"/>
              </a:cxn>
            </a:cxnLst>
            <a:rect l="l" t="t" r="r" b="b"/>
            <a:pathLst>
              <a:path w="1412112" h="1261640">
                <a:moveTo>
                  <a:pt x="0" y="625033"/>
                </a:moveTo>
                <a:lnTo>
                  <a:pt x="1169043" y="0"/>
                </a:lnTo>
                <a:lnTo>
                  <a:pt x="1412112" y="1261640"/>
                </a:lnTo>
                <a:lnTo>
                  <a:pt x="0" y="625033"/>
                </a:lnTo>
                <a:close/>
              </a:path>
            </a:pathLst>
          </a:cu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图文框 19"/>
          <p:cNvSpPr/>
          <p:nvPr/>
        </p:nvSpPr>
        <p:spPr>
          <a:xfrm>
            <a:off x="4378643" y="1399223"/>
            <a:ext cx="2278856" cy="2017871"/>
          </a:xfrm>
          <a:prstGeom prst="frame">
            <a:avLst>
              <a:gd name="adj1" fmla="val 4090"/>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单圆角矩形 11"/>
          <p:cNvSpPr/>
          <p:nvPr/>
        </p:nvSpPr>
        <p:spPr>
          <a:xfrm>
            <a:off x="4581049" y="1573054"/>
            <a:ext cx="4274344" cy="1669733"/>
          </a:xfrm>
          <a:prstGeom prst="round1Rect">
            <a:avLst/>
          </a:prstGeom>
          <a:solidFill>
            <a:srgbClr val="1A344D">
              <a:alpha val="92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436096" y="3723878"/>
            <a:ext cx="2730134" cy="787460"/>
          </a:xfrm>
          <a:prstGeom prst="rect">
            <a:avLst/>
          </a:prstGeom>
          <a:noFill/>
        </p:spPr>
        <p:txBody>
          <a:bodyPr wrap="square" rtlCol="0">
            <a:spAutoFit/>
          </a:bodyPr>
          <a:lstStyle/>
          <a:p>
            <a:pPr algn="ctr">
              <a:lnSpc>
                <a:spcPct val="150000"/>
              </a:lnSpc>
            </a:pPr>
            <a:r>
              <a:rPr lang="zh-CN" altLang="en-US" sz="1600" b="1" dirty="0">
                <a:solidFill>
                  <a:schemeClr val="bg1"/>
                </a:solidFill>
                <a:latin typeface="Microsoft YaHei" panose="020B0503020204020204" pitchFamily="34" charset="-122"/>
                <a:ea typeface="Microsoft YaHei" panose="020B0503020204020204" pitchFamily="34" charset="-122"/>
              </a:rPr>
              <a:t>王 炜    </a:t>
            </a:r>
            <a:endParaRPr lang="en-US" altLang="zh-CN" sz="1600" b="1" dirty="0">
              <a:solidFill>
                <a:schemeClr val="bg1"/>
              </a:solidFill>
              <a:latin typeface="Microsoft YaHei" panose="020B0503020204020204" pitchFamily="34" charset="-122"/>
              <a:ea typeface="Microsoft YaHei" panose="020B0503020204020204" pitchFamily="34" charset="-122"/>
            </a:endParaRPr>
          </a:p>
          <a:p>
            <a:pPr algn="ctr">
              <a:lnSpc>
                <a:spcPct val="150000"/>
              </a:lnSpc>
            </a:pPr>
            <a:r>
              <a:rPr lang="en-US" altLang="zh-CN" sz="1600" b="1" dirty="0">
                <a:solidFill>
                  <a:schemeClr val="bg1"/>
                </a:solidFill>
                <a:latin typeface="Microsoft YaHei" panose="020B0503020204020204" pitchFamily="34" charset="-122"/>
                <a:ea typeface="Microsoft YaHei" panose="020B0503020204020204" pitchFamily="34" charset="-122"/>
              </a:rPr>
              <a:t>2022</a:t>
            </a:r>
            <a:r>
              <a:rPr lang="zh-CN" altLang="en-US" sz="1600" b="1" dirty="0">
                <a:solidFill>
                  <a:schemeClr val="bg1"/>
                </a:solidFill>
                <a:latin typeface="Microsoft YaHei" panose="020B0503020204020204" pitchFamily="34" charset="-122"/>
                <a:ea typeface="Microsoft YaHei" panose="020B0503020204020204" pitchFamily="34" charset="-122"/>
              </a:rPr>
              <a:t>年</a:t>
            </a:r>
            <a:r>
              <a:rPr lang="en-US" altLang="zh-CN" sz="1600" b="1" dirty="0">
                <a:solidFill>
                  <a:schemeClr val="bg1"/>
                </a:solidFill>
                <a:latin typeface="Microsoft YaHei" panose="020B0503020204020204" pitchFamily="34" charset="-122"/>
                <a:ea typeface="Microsoft YaHei" panose="020B0503020204020204" pitchFamily="34" charset="-122"/>
              </a:rPr>
              <a:t>9</a:t>
            </a:r>
            <a:r>
              <a:rPr lang="zh-CN" altLang="en-US" sz="1600" b="1" dirty="0">
                <a:solidFill>
                  <a:schemeClr val="bg1"/>
                </a:solidFill>
                <a:latin typeface="Microsoft YaHei" panose="020B0503020204020204" pitchFamily="34" charset="-122"/>
                <a:ea typeface="Microsoft YaHei" panose="020B0503020204020204" pitchFamily="34" charset="-122"/>
              </a:rPr>
              <a:t>月</a:t>
            </a:r>
            <a:r>
              <a:rPr lang="en-US" altLang="zh-CN" sz="1600" b="1" dirty="0">
                <a:solidFill>
                  <a:schemeClr val="bg1"/>
                </a:solidFill>
                <a:latin typeface="Microsoft YaHei" panose="020B0503020204020204" pitchFamily="34" charset="-122"/>
                <a:ea typeface="Microsoft YaHei" panose="020B0503020204020204" pitchFamily="34" charset="-122"/>
              </a:rPr>
              <a:t>7</a:t>
            </a:r>
            <a:r>
              <a:rPr lang="zh-CN" altLang="en-US" sz="1600" b="1" dirty="0">
                <a:solidFill>
                  <a:schemeClr val="bg1"/>
                </a:solidFill>
                <a:latin typeface="Microsoft YaHei" panose="020B0503020204020204" pitchFamily="34" charset="-122"/>
                <a:ea typeface="Microsoft YaHei" panose="020B0503020204020204" pitchFamily="34" charset="-122"/>
              </a:rPr>
              <a:t>日</a:t>
            </a:r>
          </a:p>
        </p:txBody>
      </p:sp>
      <p:sp>
        <p:nvSpPr>
          <p:cNvPr id="33" name="矩形 32"/>
          <p:cNvSpPr/>
          <p:nvPr/>
        </p:nvSpPr>
        <p:spPr>
          <a:xfrm>
            <a:off x="4592648" y="2110085"/>
            <a:ext cx="4217005" cy="584775"/>
          </a:xfrm>
          <a:prstGeom prst="rect">
            <a:avLst/>
          </a:prstGeom>
          <a:effectLst>
            <a:outerShdw blurRad="50800" dist="38100" dir="5400000" algn="t" rotWithShape="0">
              <a:prstClr val="black">
                <a:alpha val="40000"/>
              </a:prstClr>
            </a:outerShdw>
          </a:effectLst>
        </p:spPr>
        <p:txBody>
          <a:bodyPr wrap="square">
            <a:spAutoFit/>
          </a:bodyPr>
          <a:lstStyle/>
          <a:p>
            <a:pPr algn="ctr"/>
            <a:r>
              <a:rPr lang="zh-CN" altLang="en-US" sz="3200" b="1" spc="225" dirty="0">
                <a:solidFill>
                  <a:schemeClr val="bg1"/>
                </a:solidFill>
                <a:cs typeface="+mn-ea"/>
              </a:rPr>
              <a:t>信息无障碍技术研究</a:t>
            </a:r>
            <a:endParaRPr lang="zh-CN" altLang="en-US" sz="3200" b="1" spc="225" dirty="0">
              <a:solidFill>
                <a:schemeClr val="bg1"/>
              </a:solidFill>
              <a:cs typeface="+mn-ea"/>
              <a:sym typeface="+mn-lt"/>
            </a:endParaRPr>
          </a:p>
        </p:txBody>
      </p:sp>
      <p:pic>
        <p:nvPicPr>
          <p:cNvPr id="22" name="图片 21"/>
          <p:cNvPicPr>
            <a:picLocks noChangeAspect="1"/>
          </p:cNvPicPr>
          <p:nvPr/>
        </p:nvPicPr>
        <p:blipFill>
          <a:blip r:embed="rId4"/>
          <a:stretch>
            <a:fillRect/>
          </a:stretch>
        </p:blipFill>
        <p:spPr>
          <a:xfrm>
            <a:off x="1263015" y="3879057"/>
            <a:ext cx="1285399" cy="356711"/>
          </a:xfrm>
          <a:prstGeom prst="rect">
            <a:avLst/>
          </a:prstGeom>
        </p:spPr>
      </p:pic>
      <p:sp>
        <p:nvSpPr>
          <p:cNvPr id="61" name="任意多边形 60"/>
          <p:cNvSpPr/>
          <p:nvPr/>
        </p:nvSpPr>
        <p:spPr>
          <a:xfrm>
            <a:off x="2915603" y="298609"/>
            <a:ext cx="207645" cy="153353"/>
          </a:xfrm>
          <a:custGeom>
            <a:avLst/>
            <a:gdLst>
              <a:gd name="connsiteX0" fmla="*/ 0 w 1412112"/>
              <a:gd name="connsiteY0" fmla="*/ 625033 h 1261640"/>
              <a:gd name="connsiteX1" fmla="*/ 1169043 w 1412112"/>
              <a:gd name="connsiteY1" fmla="*/ 0 h 1261640"/>
              <a:gd name="connsiteX2" fmla="*/ 1412112 w 1412112"/>
              <a:gd name="connsiteY2" fmla="*/ 1261640 h 1261640"/>
              <a:gd name="connsiteX3" fmla="*/ 0 w 1412112"/>
              <a:gd name="connsiteY3" fmla="*/ 625033 h 1261640"/>
            </a:gdLst>
            <a:ahLst/>
            <a:cxnLst>
              <a:cxn ang="0">
                <a:pos x="connsiteX0" y="connsiteY0"/>
              </a:cxn>
              <a:cxn ang="0">
                <a:pos x="connsiteX1" y="connsiteY1"/>
              </a:cxn>
              <a:cxn ang="0">
                <a:pos x="connsiteX2" y="connsiteY2"/>
              </a:cxn>
              <a:cxn ang="0">
                <a:pos x="connsiteX3" y="connsiteY3"/>
              </a:cxn>
            </a:cxnLst>
            <a:rect l="l" t="t" r="r" b="b"/>
            <a:pathLst>
              <a:path w="1412112" h="1261640">
                <a:moveTo>
                  <a:pt x="0" y="625033"/>
                </a:moveTo>
                <a:lnTo>
                  <a:pt x="1169043" y="0"/>
                </a:lnTo>
                <a:lnTo>
                  <a:pt x="1412112" y="1261640"/>
                </a:lnTo>
                <a:lnTo>
                  <a:pt x="0" y="625033"/>
                </a:lnTo>
                <a:close/>
              </a:path>
            </a:pathLst>
          </a:cu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2b73831c94a3edc981f60e396d3e182073EE1468018468A7F192AE5E5CD515B6C3125F8AF6E4EE646174E8CF0B46FD19828DCE8CDA3B3A044A74F0E769C5FA8CB87AB6FC303C8BA3785FAC64AF5424785C80615233B8BFB5809C8674731D07B323E773DF090C02F014D893243ABFA34AFEA51C6CE619E0D4610E04FCB5535586D6DBD095610BFF0" hidden="1"/>
          <p:cNvSpPr txBox="1"/>
          <p:nvPr/>
        </p:nvSpPr>
        <p:spPr>
          <a:xfrm>
            <a:off x="-310303" y="676522"/>
            <a:ext cx="468077" cy="380951"/>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5424785C80615233B8BFB5809C8674731D07B323E773DF090C02F014D893243ABFA34AFEA51C6CE619E0D4610E04FCB5535586D6DBD095610BFF0</a:t>
            </a:r>
            <a:endParaRPr lang="zh-CN" altLang="en-US" sz="100"/>
          </a:p>
        </p:txBody>
      </p:sp>
      <p:sp>
        <p:nvSpPr>
          <p:cNvPr id="3088" name="等腰三角形 26"/>
          <p:cNvSpPr/>
          <p:nvPr/>
        </p:nvSpPr>
        <p:spPr>
          <a:xfrm>
            <a:off x="-14287" y="4045267"/>
            <a:ext cx="1859756" cy="1098233"/>
          </a:xfrm>
          <a:prstGeom prst="triangle">
            <a:avLst>
              <a:gd name="adj" fmla="val 0"/>
            </a:avLst>
          </a:prstGeom>
          <a:solidFill>
            <a:schemeClr val="tx1">
              <a:lumMod val="65000"/>
              <a:lumOff val="35000"/>
              <a:alpha val="96000"/>
            </a:schemeClr>
          </a:solidFill>
          <a:ln w="9525">
            <a:noFill/>
          </a:ln>
        </p:spPr>
        <p:txBody>
          <a:bodyPr anchor="ctr"/>
          <a:lstStyle/>
          <a:p>
            <a:pPr algn="ctr" eaLnBrk="1" hangingPunct="1"/>
            <a:endParaRPr lang="zh-CN" altLang="en-US" dirty="0">
              <a:solidFill>
                <a:srgbClr val="FFFFFF"/>
              </a:solidFill>
              <a:latin typeface="Calibri" panose="020F0502020204030204" charset="0"/>
            </a:endParaRPr>
          </a:p>
        </p:txBody>
      </p:sp>
      <p:sp>
        <p:nvSpPr>
          <p:cNvPr id="40" name="等腰三角形 26"/>
          <p:cNvSpPr/>
          <p:nvPr/>
        </p:nvSpPr>
        <p:spPr>
          <a:xfrm rot="540000">
            <a:off x="537210" y="4047173"/>
            <a:ext cx="1380173" cy="800100"/>
          </a:xfrm>
          <a:prstGeom prst="triangle">
            <a:avLst>
              <a:gd name="adj" fmla="val 0"/>
            </a:avLst>
          </a:prstGeom>
          <a:solidFill>
            <a:schemeClr val="tx2">
              <a:lumMod val="60000"/>
              <a:lumOff val="40000"/>
              <a:alpha val="72000"/>
            </a:schemeClr>
          </a:solidFill>
          <a:ln w="9525">
            <a:noFill/>
          </a:ln>
        </p:spPr>
        <p:txBody>
          <a:bodyPr anchor="ctr"/>
          <a:lstStyle/>
          <a:p>
            <a:pPr algn="ctr" eaLnBrk="1" hangingPunct="1"/>
            <a:endParaRPr lang="zh-CN" altLang="en-US" dirty="0">
              <a:solidFill>
                <a:srgbClr val="FFFFFF"/>
              </a:solidFill>
              <a:latin typeface="Calibri" panose="020F0502020204030204" charset="0"/>
            </a:endParaRPr>
          </a:p>
        </p:txBody>
      </p:sp>
      <p:sp>
        <p:nvSpPr>
          <p:cNvPr id="42" name="等腰三角形 41"/>
          <p:cNvSpPr/>
          <p:nvPr/>
        </p:nvSpPr>
        <p:spPr>
          <a:xfrm rot="13860000">
            <a:off x="708660" y="4633437"/>
            <a:ext cx="442913" cy="414814"/>
          </a:xfrm>
          <a:prstGeom prst="triangle">
            <a:avLst>
              <a:gd name="adj" fmla="val 46035"/>
            </a:avLst>
          </a:prstGeom>
          <a:solidFill>
            <a:schemeClr val="accent1">
              <a:lumMod val="40000"/>
              <a:lumOff val="6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960000">
            <a:off x="73921" y="3756649"/>
            <a:ext cx="320993" cy="197644"/>
          </a:xfrm>
          <a:prstGeom prst="triangle">
            <a:avLst/>
          </a:prstGeom>
          <a:solidFill>
            <a:schemeClr val="accent1">
              <a:lumMod val="40000"/>
              <a:lumOff val="6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4F42C81A-5F49-DD40-8540-CF89095D310C}"/>
              </a:ext>
            </a:extLst>
          </p:cNvPr>
          <p:cNvGrpSpPr/>
          <p:nvPr/>
        </p:nvGrpSpPr>
        <p:grpSpPr>
          <a:xfrm>
            <a:off x="1991908" y="748395"/>
            <a:ext cx="6096000" cy="4064000"/>
            <a:chOff x="2004392" y="739998"/>
            <a:chExt cx="6096000" cy="4064000"/>
          </a:xfrm>
        </p:grpSpPr>
        <p:graphicFrame>
          <p:nvGraphicFramePr>
            <p:cNvPr id="4" name="图示 3"/>
            <p:cNvGraphicFramePr/>
            <p:nvPr>
              <p:extLst>
                <p:ext uri="{D42A27DB-BD31-4B8C-83A1-F6EECF244321}">
                  <p14:modId xmlns:p14="http://schemas.microsoft.com/office/powerpoint/2010/main" val="4109255960"/>
                </p:ext>
              </p:extLst>
            </p:nvPr>
          </p:nvGraphicFramePr>
          <p:xfrm>
            <a:off x="2004392" y="73999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文本框 2">
              <a:extLst>
                <a:ext uri="{FF2B5EF4-FFF2-40B4-BE49-F238E27FC236}">
                  <a16:creationId xmlns:a16="http://schemas.microsoft.com/office/drawing/2014/main" id="{E89FFD06-21C1-D44F-9177-C7F8C004522E}"/>
                </a:ext>
              </a:extLst>
            </p:cNvPr>
            <p:cNvSpPr txBox="1"/>
            <p:nvPr/>
          </p:nvSpPr>
          <p:spPr>
            <a:xfrm>
              <a:off x="2222038" y="1014189"/>
              <a:ext cx="340158" cy="461665"/>
            </a:xfrm>
            <a:prstGeom prst="rect">
              <a:avLst/>
            </a:prstGeom>
            <a:noFill/>
          </p:spPr>
          <p:txBody>
            <a:bodyPr wrap="none" rtlCol="0">
              <a:spAutoFit/>
            </a:bodyPr>
            <a:lstStyle/>
            <a:p>
              <a:r>
                <a:rPr kumimoji="1" lang="en-US" altLang="zh-CN" sz="2400" b="1" dirty="0">
                  <a:solidFill>
                    <a:srgbClr val="606060"/>
                  </a:solidFill>
                  <a:latin typeface="Calibri" panose="020F0502020204030204" pitchFamily="34" charset="0"/>
                  <a:cs typeface="Calibri" panose="020F0502020204030204" pitchFamily="34" charset="0"/>
                </a:rPr>
                <a:t>1</a:t>
              </a:r>
              <a:endParaRPr kumimoji="1" lang="zh-CN" altLang="en-US" sz="2400" b="1" dirty="0">
                <a:solidFill>
                  <a:srgbClr val="606060"/>
                </a:solidFill>
                <a:latin typeface="Calibri" panose="020F0502020204030204" pitchFamily="34" charset="0"/>
                <a:cs typeface="Calibri" panose="020F0502020204030204" pitchFamily="34" charset="0"/>
              </a:endParaRPr>
            </a:p>
          </p:txBody>
        </p:sp>
        <p:sp>
          <p:nvSpPr>
            <p:cNvPr id="11" name="文本框 10">
              <a:extLst>
                <a:ext uri="{FF2B5EF4-FFF2-40B4-BE49-F238E27FC236}">
                  <a16:creationId xmlns:a16="http://schemas.microsoft.com/office/drawing/2014/main" id="{0E0505B3-958F-0146-A9AF-C1286C0EB8F2}"/>
                </a:ext>
              </a:extLst>
            </p:cNvPr>
            <p:cNvSpPr txBox="1"/>
            <p:nvPr/>
          </p:nvSpPr>
          <p:spPr>
            <a:xfrm>
              <a:off x="2604120" y="1763886"/>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2</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2" name="文本框 11">
              <a:extLst>
                <a:ext uri="{FF2B5EF4-FFF2-40B4-BE49-F238E27FC236}">
                  <a16:creationId xmlns:a16="http://schemas.microsoft.com/office/drawing/2014/main" id="{024E0893-AFAF-F740-8C4B-A5EFFFA50D14}"/>
                </a:ext>
              </a:extLst>
            </p:cNvPr>
            <p:cNvSpPr txBox="1"/>
            <p:nvPr/>
          </p:nvSpPr>
          <p:spPr>
            <a:xfrm>
              <a:off x="2696010" y="2541165"/>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3</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4" name="文本框 13">
              <a:extLst>
                <a:ext uri="{FF2B5EF4-FFF2-40B4-BE49-F238E27FC236}">
                  <a16:creationId xmlns:a16="http://schemas.microsoft.com/office/drawing/2014/main" id="{170CC977-5A89-3442-A283-1661A800164F}"/>
                </a:ext>
              </a:extLst>
            </p:cNvPr>
            <p:cNvSpPr txBox="1"/>
            <p:nvPr/>
          </p:nvSpPr>
          <p:spPr>
            <a:xfrm>
              <a:off x="2590020" y="3283942"/>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4</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5" name="文本框 14">
              <a:extLst>
                <a:ext uri="{FF2B5EF4-FFF2-40B4-BE49-F238E27FC236}">
                  <a16:creationId xmlns:a16="http://schemas.microsoft.com/office/drawing/2014/main" id="{BE1F2A89-B090-CC42-944D-82B864C12AF2}"/>
                </a:ext>
              </a:extLst>
            </p:cNvPr>
            <p:cNvSpPr txBox="1"/>
            <p:nvPr/>
          </p:nvSpPr>
          <p:spPr>
            <a:xfrm>
              <a:off x="2214029" y="4047501"/>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5</a:t>
              </a:r>
              <a:endParaRPr kumimoji="1" lang="zh-CN" altLang="en-US" sz="2400" b="1" dirty="0">
                <a:solidFill>
                  <a:srgbClr val="002060"/>
                </a:solidFill>
                <a:latin typeface="Calibri" panose="020F0502020204030204" pitchFamily="34" charset="0"/>
                <a:cs typeface="Calibri" panose="020F0502020204030204" pitchFamily="34" charset="0"/>
              </a:endParaRPr>
            </a:p>
          </p:txBody>
        </p:sp>
      </p:grpSp>
      <p:sp>
        <p:nvSpPr>
          <p:cNvPr id="16" name="标题 83">
            <a:extLst>
              <a:ext uri="{FF2B5EF4-FFF2-40B4-BE49-F238E27FC236}">
                <a16:creationId xmlns:a16="http://schemas.microsoft.com/office/drawing/2014/main" id="{3CE7746C-60E9-0947-BD7C-4652B3D6811B}"/>
              </a:ext>
            </a:extLst>
          </p:cNvPr>
          <p:cNvSpPr txBox="1">
            <a:spLocks/>
          </p:cNvSpPr>
          <p:nvPr/>
        </p:nvSpPr>
        <p:spPr>
          <a:xfrm>
            <a:off x="487921" y="52086"/>
            <a:ext cx="5812372" cy="477805"/>
          </a:xfrm>
          <a:prstGeom prst="rect">
            <a:avLst/>
          </a:prstGeom>
        </p:spPr>
        <p:txBody>
          <a:bodyPr tIns="72000" bIns="72000" anchor="ctr">
            <a:spAutoFit/>
          </a:bodyPr>
          <a:lstStyle>
            <a:lvl1pPr algn="ctr" defTabSz="914400" rtl="0" eaLnBrk="1" latinLnBrk="0" hangingPunct="1">
              <a:lnSpc>
                <a:spcPct val="100000"/>
              </a:lnSpc>
              <a:spcBef>
                <a:spcPct val="0"/>
              </a:spcBef>
              <a:buNone/>
              <a:defRPr lang="zh-CN" altLang="en-US" sz="2400" kern="1200" dirty="0" smtClean="0">
                <a:solidFill>
                  <a:schemeClr val="bg1"/>
                </a:solidFill>
                <a:effectLst>
                  <a:outerShdw blurRad="63500" algn="ctr" rotWithShape="0">
                    <a:schemeClr val="accent2">
                      <a:lumMod val="50000"/>
                      <a:alpha val="40000"/>
                    </a:schemeClr>
                  </a:outerShdw>
                </a:effectLst>
                <a:latin typeface="+mj-ea"/>
                <a:ea typeface="+mj-ea"/>
                <a:cs typeface="+mn-cs"/>
              </a:defRPr>
            </a:lvl1pPr>
          </a:lstStyle>
          <a:p>
            <a:pPr algn="l" defTabSz="685800">
              <a:lnSpc>
                <a:spcPct val="90000"/>
              </a:lnSpc>
              <a:spcBef>
                <a:spcPts val="750"/>
              </a:spcBef>
            </a:pPr>
            <a:r>
              <a:rPr lang="zh-CN" altLang="en-US" b="1" dirty="0">
                <a:latin typeface="微软雅黑" panose="020B0503020204020204" pitchFamily="34" charset="-122"/>
                <a:ea typeface="微软雅黑" panose="020B0503020204020204" pitchFamily="34" charset="-122"/>
              </a:rPr>
              <a:t>目 录</a:t>
            </a:r>
          </a:p>
        </p:txBody>
      </p:sp>
    </p:spTree>
    <p:extLst>
      <p:ext uri="{BB962C8B-B14F-4D97-AF65-F5344CB8AC3E}">
        <p14:creationId xmlns:p14="http://schemas.microsoft.com/office/powerpoint/2010/main" val="141037644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a:bodyPr>
          <a:lstStyle/>
          <a:p>
            <a:r>
              <a:rPr lang="zh-CN" altLang="en-US" dirty="0"/>
              <a:t>无障碍服务群体庞大</a:t>
            </a:r>
          </a:p>
        </p:txBody>
      </p:sp>
      <p:sp>
        <p:nvSpPr>
          <p:cNvPr id="12" name="内容占位符 8"/>
          <p:cNvSpPr txBox="1"/>
          <p:nvPr/>
        </p:nvSpPr>
        <p:spPr>
          <a:xfrm>
            <a:off x="750326" y="4118829"/>
            <a:ext cx="7856616" cy="935843"/>
          </a:xfrm>
          <a:prstGeom prst="rect">
            <a:avLst/>
          </a:prstGeom>
        </p:spPr>
        <p:txBody>
          <a:bodyPr vert="horz" lIns="68580" tIns="34290" rIns="68580" bIns="34290" rtlCol="0">
            <a:normAutofit/>
          </a:bodyPr>
          <a:lstStyle>
            <a:lvl1pPr marL="171450" indent="-171450" algn="l" defTabSz="685800" rtl="0" eaLnBrk="1" latinLnBrk="0" hangingPunct="1">
              <a:lnSpc>
                <a:spcPct val="90000"/>
              </a:lnSpc>
              <a:spcBef>
                <a:spcPts val="750"/>
              </a:spcBef>
              <a:buFont typeface="Arial" panose="020B0604020202090204" pitchFamily="34" charset="0"/>
              <a:buChar char="•"/>
              <a:defRPr lang="zh-CN" altLang="en-US" sz="2000" b="1" kern="120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1450" algn="l" defTabSz="685800" rtl="0" eaLnBrk="1" latinLnBrk="0" hangingPunct="1">
              <a:lnSpc>
                <a:spcPct val="90000"/>
              </a:lnSpc>
              <a:spcBef>
                <a:spcPts val="375"/>
              </a:spcBef>
              <a:buFont typeface="Arial" panose="020B060402020209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2pPr>
            <a:lvl3pPr marL="857250" indent="-171450" algn="l" defTabSz="685800" rtl="0" eaLnBrk="1" latinLnBrk="0" hangingPunct="1">
              <a:lnSpc>
                <a:spcPct val="90000"/>
              </a:lnSpc>
              <a:spcBef>
                <a:spcPts val="375"/>
              </a:spcBef>
              <a:buFont typeface="Arial" panose="020B060402020209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3pPr>
            <a:lvl4pPr marL="1200150" indent="-171450" algn="l" defTabSz="685800" rtl="0" eaLnBrk="1" latinLnBrk="0" hangingPunct="1">
              <a:lnSpc>
                <a:spcPct val="90000"/>
              </a:lnSpc>
              <a:spcBef>
                <a:spcPts val="375"/>
              </a:spcBef>
              <a:buFont typeface="Arial" panose="020B060402020209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4pPr>
            <a:lvl5pPr marL="1543050" indent="-171450" algn="l" defTabSz="685800" rtl="0" eaLnBrk="1" latinLnBrk="0" hangingPunct="1">
              <a:lnSpc>
                <a:spcPct val="90000"/>
              </a:lnSpc>
              <a:spcBef>
                <a:spcPts val="375"/>
              </a:spcBef>
              <a:buFont typeface="Arial" panose="020B060402020209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5pPr>
            <a:lvl6pPr marL="18859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9pPr>
          </a:lstStyle>
          <a:p>
            <a:pPr fontAlgn="auto">
              <a:spcAft>
                <a:spcPts val="0"/>
              </a:spcAft>
            </a:pPr>
            <a:endParaRPr lang="zh-CN" altLang="en-US" sz="1500" dirty="0">
              <a:sym typeface="黑体" panose="02010609060101010101" pitchFamily="49" charset="-122"/>
            </a:endParaRPr>
          </a:p>
          <a:p>
            <a:pPr fontAlgn="auto">
              <a:lnSpc>
                <a:spcPct val="110000"/>
              </a:lnSpc>
              <a:spcBef>
                <a:spcPts val="0"/>
              </a:spcBef>
              <a:spcAft>
                <a:spcPts val="0"/>
              </a:spcAft>
            </a:pPr>
            <a:r>
              <a:rPr lang="zh-CN" altLang="en-US" sz="1500" dirty="0">
                <a:sym typeface="黑体" panose="02010609060101010101" pitchFamily="49" charset="-122"/>
              </a:rPr>
              <a:t>我国老龄化进程明显加快，</a:t>
            </a:r>
            <a:r>
              <a:rPr lang="en-US" altLang="zh-CN" sz="1500" dirty="0">
                <a:sym typeface="黑体" panose="02010609060101010101" pitchFamily="49" charset="-122"/>
              </a:rPr>
              <a:t>2020</a:t>
            </a:r>
            <a:r>
              <a:rPr lang="zh-CN" altLang="en-US" sz="1500" dirty="0">
                <a:sym typeface="黑体" panose="02010609060101010101" pitchFamily="49" charset="-122"/>
              </a:rPr>
              <a:t>年</a:t>
            </a:r>
            <a:r>
              <a:rPr lang="en-US" altLang="zh-CN" sz="1500" dirty="0">
                <a:sym typeface="黑体" panose="02010609060101010101" pitchFamily="49" charset="-122"/>
              </a:rPr>
              <a:t>60</a:t>
            </a:r>
            <a:r>
              <a:rPr lang="zh-CN" altLang="en-US" sz="1500" dirty="0">
                <a:sym typeface="黑体" panose="02010609060101010101" pitchFamily="49" charset="-122"/>
              </a:rPr>
              <a:t>岁及以上人口为</a:t>
            </a:r>
            <a:r>
              <a:rPr lang="en-US" altLang="zh-CN" sz="1500" dirty="0">
                <a:solidFill>
                  <a:srgbClr val="C00000"/>
                </a:solidFill>
                <a:sym typeface="黑体" panose="02010609060101010101" pitchFamily="49" charset="-122"/>
              </a:rPr>
              <a:t>2.6</a:t>
            </a:r>
            <a:r>
              <a:rPr lang="zh-CN" altLang="en-US" sz="1500" dirty="0">
                <a:solidFill>
                  <a:srgbClr val="C00000"/>
                </a:solidFill>
                <a:sym typeface="黑体" panose="02010609060101010101" pitchFamily="49" charset="-122"/>
              </a:rPr>
              <a:t>亿</a:t>
            </a:r>
            <a:r>
              <a:rPr lang="zh-CN" altLang="en-US" sz="1500" dirty="0">
                <a:sym typeface="黑体" panose="02010609060101010101" pitchFamily="49" charset="-122"/>
              </a:rPr>
              <a:t>人</a:t>
            </a:r>
            <a:r>
              <a:rPr lang="en-US" altLang="zh-CN" sz="1500" dirty="0">
                <a:sym typeface="黑体" panose="02010609060101010101" pitchFamily="49" charset="-122"/>
              </a:rPr>
              <a:t>(</a:t>
            </a:r>
            <a:r>
              <a:rPr lang="zh-CN" altLang="en-US" sz="1500" dirty="0">
                <a:sym typeface="黑体" panose="02010609060101010101" pitchFamily="49" charset="-122"/>
              </a:rPr>
              <a:t>占</a:t>
            </a:r>
            <a:r>
              <a:rPr lang="en-US" altLang="zh-CN" sz="1500" dirty="0">
                <a:sym typeface="黑体" panose="02010609060101010101" pitchFamily="49" charset="-122"/>
              </a:rPr>
              <a:t>18.70%)</a:t>
            </a:r>
            <a:r>
              <a:rPr lang="zh-CN" altLang="en-US" sz="1500" dirty="0">
                <a:sym typeface="黑体" panose="02010609060101010101" pitchFamily="49" charset="-122"/>
              </a:rPr>
              <a:t>，其中</a:t>
            </a:r>
            <a:r>
              <a:rPr lang="en-US" altLang="zh-CN" sz="1500" dirty="0">
                <a:sym typeface="黑体" panose="02010609060101010101" pitchFamily="49" charset="-122"/>
              </a:rPr>
              <a:t>65</a:t>
            </a:r>
            <a:r>
              <a:rPr lang="zh-CN" altLang="en-US" sz="1500" dirty="0">
                <a:sym typeface="黑体" panose="02010609060101010101" pitchFamily="49" charset="-122"/>
              </a:rPr>
              <a:t>岁及以上人口为</a:t>
            </a:r>
            <a:r>
              <a:rPr lang="en-US" altLang="zh-CN" sz="1500" dirty="0">
                <a:solidFill>
                  <a:srgbClr val="C00000"/>
                </a:solidFill>
                <a:sym typeface="黑体" panose="02010609060101010101" pitchFamily="49" charset="-122"/>
              </a:rPr>
              <a:t>1.9</a:t>
            </a:r>
            <a:r>
              <a:rPr lang="zh-CN" altLang="en-US" sz="1500" dirty="0">
                <a:solidFill>
                  <a:srgbClr val="C00000"/>
                </a:solidFill>
                <a:sym typeface="黑体" panose="02010609060101010101" pitchFamily="49" charset="-122"/>
              </a:rPr>
              <a:t>亿</a:t>
            </a:r>
            <a:r>
              <a:rPr lang="zh-CN" altLang="en-US" sz="1500" dirty="0">
                <a:sym typeface="黑体" panose="02010609060101010101" pitchFamily="49" charset="-122"/>
              </a:rPr>
              <a:t>人</a:t>
            </a:r>
            <a:r>
              <a:rPr lang="en-US" altLang="zh-CN" sz="1500" dirty="0">
                <a:sym typeface="黑体" panose="02010609060101010101" pitchFamily="49" charset="-122"/>
              </a:rPr>
              <a:t>(</a:t>
            </a:r>
            <a:r>
              <a:rPr lang="zh-CN" altLang="en-US" sz="1500" dirty="0">
                <a:sym typeface="黑体" panose="02010609060101010101" pitchFamily="49" charset="-122"/>
              </a:rPr>
              <a:t>占</a:t>
            </a:r>
            <a:r>
              <a:rPr lang="en-US" altLang="zh-CN" sz="1500" dirty="0">
                <a:sym typeface="黑体" panose="02010609060101010101" pitchFamily="49" charset="-122"/>
              </a:rPr>
              <a:t>13.50%)</a:t>
            </a:r>
            <a:r>
              <a:rPr lang="zh-CN" altLang="en-US" sz="1500" dirty="0">
                <a:sym typeface="黑体" panose="02010609060101010101" pitchFamily="49" charset="-122"/>
              </a:rPr>
              <a:t>。他们也存在信息交互困难！</a:t>
            </a:r>
          </a:p>
        </p:txBody>
      </p:sp>
      <p:sp>
        <p:nvSpPr>
          <p:cNvPr id="13" name="内容占位符 8"/>
          <p:cNvSpPr>
            <a:spLocks noGrp="1"/>
          </p:cNvSpPr>
          <p:nvPr>
            <p:ph idx="1"/>
          </p:nvPr>
        </p:nvSpPr>
        <p:spPr>
          <a:xfrm>
            <a:off x="368166" y="772271"/>
            <a:ext cx="8238776" cy="1272480"/>
          </a:xfrm>
        </p:spPr>
        <p:txBody>
          <a:bodyPr>
            <a:normAutofit/>
          </a:bodyPr>
          <a:lstStyle/>
          <a:p>
            <a:r>
              <a:rPr lang="zh-CN" altLang="en-US" dirty="0">
                <a:sym typeface="黑体" panose="02010609060101010101" pitchFamily="49" charset="-122"/>
              </a:rPr>
              <a:t>我国有残疾人</a:t>
            </a:r>
            <a:r>
              <a:rPr lang="en-US" altLang="zh-CN" dirty="0">
                <a:solidFill>
                  <a:srgbClr val="C00000"/>
                </a:solidFill>
                <a:sym typeface="黑体" panose="02010609060101010101" pitchFamily="49" charset="-122"/>
              </a:rPr>
              <a:t>8502</a:t>
            </a:r>
            <a:r>
              <a:rPr lang="zh-CN" altLang="en-US" dirty="0">
                <a:solidFill>
                  <a:srgbClr val="C00000"/>
                </a:solidFill>
                <a:sym typeface="黑体" panose="02010609060101010101" pitchFamily="49" charset="-122"/>
              </a:rPr>
              <a:t>万</a:t>
            </a:r>
            <a:r>
              <a:rPr lang="zh-CN" altLang="en-US" dirty="0">
                <a:sym typeface="黑体" panose="02010609060101010101" pitchFamily="49" charset="-122"/>
              </a:rPr>
              <a:t>，他们在信息交互方面存在特殊障碍。预计到</a:t>
            </a:r>
            <a:r>
              <a:rPr lang="en-US" altLang="zh-CN" dirty="0">
                <a:sym typeface="黑体" panose="02010609060101010101" pitchFamily="49" charset="-122"/>
              </a:rPr>
              <a:t>2050</a:t>
            </a:r>
            <a:r>
              <a:rPr lang="zh-CN" altLang="en-US" dirty="0">
                <a:sym typeface="黑体" panose="02010609060101010101" pitchFamily="49" charset="-122"/>
              </a:rPr>
              <a:t>年，我国残疾人人口数</a:t>
            </a:r>
            <a:r>
              <a:rPr lang="zh-CN" altLang="en-US" dirty="0">
                <a:solidFill>
                  <a:srgbClr val="C00000"/>
                </a:solidFill>
                <a:sym typeface="黑体" panose="02010609060101010101" pitchFamily="49" charset="-122"/>
              </a:rPr>
              <a:t>超过 </a:t>
            </a:r>
            <a:r>
              <a:rPr lang="en-US" altLang="zh-CN" dirty="0">
                <a:solidFill>
                  <a:srgbClr val="C00000"/>
                </a:solidFill>
                <a:sym typeface="黑体" panose="02010609060101010101" pitchFamily="49" charset="-122"/>
              </a:rPr>
              <a:t>1.7</a:t>
            </a:r>
            <a:r>
              <a:rPr lang="zh-CN" altLang="en-US" dirty="0">
                <a:solidFill>
                  <a:srgbClr val="C00000"/>
                </a:solidFill>
                <a:sym typeface="黑体" panose="02010609060101010101" pitchFamily="49" charset="-122"/>
              </a:rPr>
              <a:t>亿！</a:t>
            </a:r>
            <a:endParaRPr lang="en-US" altLang="zh-CN" dirty="0">
              <a:solidFill>
                <a:srgbClr val="C00000"/>
              </a:solidFill>
              <a:sym typeface="黑体" panose="02010609060101010101" pitchFamily="49" charset="-122"/>
            </a:endParaRPr>
          </a:p>
          <a:p>
            <a:pPr lvl="1">
              <a:lnSpc>
                <a:spcPct val="100000"/>
              </a:lnSpc>
            </a:pPr>
            <a:r>
              <a:rPr lang="zh-CN" altLang="en-US" sz="1350" dirty="0">
                <a:sym typeface="黑体" panose="02010609060101010101" pitchFamily="49" charset="-122"/>
              </a:rPr>
              <a:t>视力残疾</a:t>
            </a:r>
            <a:r>
              <a:rPr lang="en-US" altLang="zh-CN" sz="1350" dirty="0">
                <a:sym typeface="黑体" panose="02010609060101010101" pitchFamily="49" charset="-122"/>
              </a:rPr>
              <a:t>1263</a:t>
            </a:r>
            <a:r>
              <a:rPr lang="zh-CN" altLang="en-US" sz="1350" dirty="0">
                <a:sym typeface="黑体" panose="02010609060101010101" pitchFamily="49" charset="-122"/>
              </a:rPr>
              <a:t>万人，听力残疾</a:t>
            </a:r>
            <a:r>
              <a:rPr lang="en-US" altLang="zh-CN" sz="1350" dirty="0">
                <a:sym typeface="黑体" panose="02010609060101010101" pitchFamily="49" charset="-122"/>
              </a:rPr>
              <a:t>2054</a:t>
            </a:r>
            <a:r>
              <a:rPr lang="zh-CN" altLang="en-US" sz="1350" dirty="0">
                <a:sym typeface="黑体" panose="02010609060101010101" pitchFamily="49" charset="-122"/>
              </a:rPr>
              <a:t>万人，言语残疾</a:t>
            </a:r>
            <a:r>
              <a:rPr lang="en-US" altLang="zh-CN" sz="1350" dirty="0">
                <a:sym typeface="黑体" panose="02010609060101010101" pitchFamily="49" charset="-122"/>
              </a:rPr>
              <a:t>130</a:t>
            </a:r>
            <a:r>
              <a:rPr lang="zh-CN" altLang="en-US" sz="1350" dirty="0">
                <a:sym typeface="黑体" panose="02010609060101010101" pitchFamily="49" charset="-122"/>
              </a:rPr>
              <a:t>万人，肢体残疾</a:t>
            </a:r>
            <a:r>
              <a:rPr lang="en-US" altLang="zh-CN" sz="1350" dirty="0">
                <a:sym typeface="黑体" panose="02010609060101010101" pitchFamily="49" charset="-122"/>
              </a:rPr>
              <a:t>2472</a:t>
            </a:r>
            <a:r>
              <a:rPr lang="zh-CN" altLang="en-US" sz="1350" dirty="0">
                <a:sym typeface="黑体" panose="02010609060101010101" pitchFamily="49" charset="-122"/>
              </a:rPr>
              <a:t>万人，智力残疾</a:t>
            </a:r>
            <a:r>
              <a:rPr lang="en-US" altLang="zh-CN" sz="1350" dirty="0">
                <a:sym typeface="黑体" panose="02010609060101010101" pitchFamily="49" charset="-122"/>
              </a:rPr>
              <a:t>568</a:t>
            </a:r>
            <a:r>
              <a:rPr lang="zh-CN" altLang="en-US" sz="1350" dirty="0">
                <a:sym typeface="黑体" panose="02010609060101010101" pitchFamily="49" charset="-122"/>
              </a:rPr>
              <a:t>万人，精神残疾</a:t>
            </a:r>
            <a:r>
              <a:rPr lang="en-US" altLang="zh-CN" sz="1350" dirty="0">
                <a:sym typeface="黑体" panose="02010609060101010101" pitchFamily="49" charset="-122"/>
              </a:rPr>
              <a:t>629</a:t>
            </a:r>
            <a:r>
              <a:rPr lang="zh-CN" altLang="en-US" sz="1350" dirty="0">
                <a:sym typeface="黑体" panose="02010609060101010101" pitchFamily="49" charset="-122"/>
              </a:rPr>
              <a:t>万人，多重残疾</a:t>
            </a:r>
            <a:r>
              <a:rPr lang="en-US" altLang="zh-CN" sz="1350" dirty="0">
                <a:sym typeface="黑体" panose="02010609060101010101" pitchFamily="49" charset="-122"/>
              </a:rPr>
              <a:t>1386</a:t>
            </a:r>
            <a:r>
              <a:rPr lang="zh-CN" altLang="en-US" sz="1350" dirty="0">
                <a:sym typeface="黑体" panose="02010609060101010101" pitchFamily="49" charset="-122"/>
              </a:rPr>
              <a:t>万人</a:t>
            </a:r>
            <a:endParaRPr lang="en-US" altLang="zh-CN" sz="1350" dirty="0">
              <a:sym typeface="黑体" panose="02010609060101010101" pitchFamily="49" charset="-122"/>
            </a:endParaRPr>
          </a:p>
        </p:txBody>
      </p:sp>
      <p:graphicFrame>
        <p:nvGraphicFramePr>
          <p:cNvPr id="14" name="内容占位符 5"/>
          <p:cNvGraphicFramePr/>
          <p:nvPr/>
        </p:nvGraphicFramePr>
        <p:xfrm>
          <a:off x="806953" y="2044751"/>
          <a:ext cx="3241815" cy="2157668"/>
        </p:xfrm>
        <a:graphic>
          <a:graphicData uri="http://schemas.openxmlformats.org/drawingml/2006/chart">
            <c:chart xmlns:c="http://schemas.openxmlformats.org/drawingml/2006/chart" xmlns:r="http://schemas.openxmlformats.org/officeDocument/2006/relationships" r:id="rId4"/>
          </a:graphicData>
        </a:graphic>
      </p:graphicFrame>
      <p:pic>
        <p:nvPicPr>
          <p:cNvPr id="15" name="Picture 2" descr="65岁及以上人口走势图"/>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3472" y="2044751"/>
            <a:ext cx="3241816" cy="215766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a:bodyPr>
          <a:lstStyle/>
          <a:p>
            <a:r>
              <a:rPr lang="zh-CN" altLang="en-US" dirty="0"/>
              <a:t>信息社会发展新趋势</a:t>
            </a:r>
          </a:p>
        </p:txBody>
      </p:sp>
      <p:grpSp>
        <p:nvGrpSpPr>
          <p:cNvPr id="8" name="组合 7"/>
          <p:cNvGrpSpPr/>
          <p:nvPr/>
        </p:nvGrpSpPr>
        <p:grpSpPr>
          <a:xfrm>
            <a:off x="372705" y="3349591"/>
            <a:ext cx="8380953" cy="1337321"/>
            <a:chOff x="0" y="0"/>
            <a:chExt cx="8784976" cy="2592287"/>
          </a:xfrm>
          <a:solidFill>
            <a:srgbClr val="617CA7"/>
          </a:solidFill>
        </p:grpSpPr>
        <p:sp>
          <p:nvSpPr>
            <p:cNvPr id="9" name="矩形: 圆角 4"/>
            <p:cNvSpPr/>
            <p:nvPr/>
          </p:nvSpPr>
          <p:spPr>
            <a:xfrm>
              <a:off x="0" y="0"/>
              <a:ext cx="8784976" cy="2592287"/>
            </a:xfrm>
            <a:prstGeom prst="roundRect">
              <a:avLst>
                <a:gd name="adj" fmla="val 85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矩形: 圆角 4"/>
            <p:cNvSpPr txBox="1"/>
            <p:nvPr/>
          </p:nvSpPr>
          <p:spPr>
            <a:xfrm>
              <a:off x="95304" y="1654359"/>
              <a:ext cx="8594369" cy="81778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008" tIns="60008" rIns="60008" bIns="900212" numCol="1" spcCol="1270" anchor="ctr" anchorCtr="1">
              <a:noAutofit/>
            </a:bodyPr>
            <a:lstStyle/>
            <a:p>
              <a:pPr defTabSz="700088">
                <a:lnSpc>
                  <a:spcPct val="150000"/>
                </a:lnSpc>
                <a:spcAft>
                  <a:spcPct val="35000"/>
                </a:spcAft>
              </a:pPr>
              <a:r>
                <a:rPr lang="zh-CN" altLang="en-US" dirty="0">
                  <a:latin typeface="Microsoft YaHei" panose="020B0503020204020204" pitchFamily="34" charset="-122"/>
                  <a:ea typeface="Microsoft YaHei" panose="020B0503020204020204" pitchFamily="34" charset="-122"/>
                </a:rPr>
                <a:t>信息无障碍是指</a:t>
              </a:r>
              <a:r>
                <a:rPr lang="zh-CN" altLang="en-US" b="1" dirty="0">
                  <a:solidFill>
                    <a:srgbClr val="FFC000"/>
                  </a:solidFill>
                  <a:latin typeface="Microsoft YaHei" panose="020B0503020204020204" pitchFamily="34" charset="-122"/>
                  <a:ea typeface="Microsoft YaHei" panose="020B0503020204020204" pitchFamily="34" charset="-122"/>
                </a:rPr>
                <a:t>任何人</a:t>
              </a:r>
              <a:r>
                <a:rPr lang="zh-CN" altLang="en-US" dirty="0">
                  <a:latin typeface="Microsoft YaHei" panose="020B0503020204020204" pitchFamily="34" charset="-122"/>
                  <a:ea typeface="Microsoft YaHei" panose="020B0503020204020204" pitchFamily="34" charset="-122"/>
                </a:rPr>
                <a:t>（无论是健全人还是残疾人，无论是年轻人还是老年人）在</a:t>
              </a:r>
              <a:r>
                <a:rPr lang="zh-CN" altLang="en-US" b="1" dirty="0">
                  <a:solidFill>
                    <a:srgbClr val="FFC000"/>
                  </a:solidFill>
                  <a:latin typeface="Microsoft YaHei" panose="020B0503020204020204" pitchFamily="34" charset="-122"/>
                  <a:ea typeface="Microsoft YaHei" panose="020B0503020204020204" pitchFamily="34" charset="-122"/>
                </a:rPr>
                <a:t>任何情况</a:t>
              </a:r>
              <a:r>
                <a:rPr lang="zh-CN" altLang="en-US" dirty="0">
                  <a:latin typeface="Microsoft YaHei" panose="020B0503020204020204" pitchFamily="34" charset="-122"/>
                  <a:ea typeface="Microsoft YaHei" panose="020B0503020204020204" pitchFamily="34" charset="-122"/>
                </a:rPr>
                <a:t>下都能</a:t>
              </a:r>
              <a:r>
                <a:rPr lang="zh-CN" altLang="en-US" b="1" dirty="0">
                  <a:solidFill>
                    <a:srgbClr val="FFC000"/>
                  </a:solidFill>
                  <a:latin typeface="Microsoft YaHei" panose="020B0503020204020204" pitchFamily="34" charset="-122"/>
                  <a:ea typeface="Microsoft YaHei" panose="020B0503020204020204" pitchFamily="34" charset="-122"/>
                </a:rPr>
                <a:t>平等</a:t>
              </a:r>
              <a:r>
                <a:rPr lang="zh-CN" altLang="en-US" dirty="0">
                  <a:latin typeface="Microsoft YaHei" panose="020B0503020204020204" pitchFamily="34" charset="-122"/>
                  <a:ea typeface="Microsoft YaHei" panose="020B0503020204020204" pitchFamily="34" charset="-122"/>
                </a:rPr>
                <a:t>、</a:t>
              </a:r>
              <a:r>
                <a:rPr lang="zh-CN" altLang="en-US" b="1" dirty="0">
                  <a:solidFill>
                    <a:srgbClr val="FFC000"/>
                  </a:solidFill>
                  <a:latin typeface="Microsoft YaHei" panose="020B0503020204020204" pitchFamily="34" charset="-122"/>
                  <a:ea typeface="Microsoft YaHei" panose="020B0503020204020204" pitchFamily="34" charset="-122"/>
                </a:rPr>
                <a:t>方便</a:t>
              </a:r>
              <a:r>
                <a:rPr lang="zh-CN" altLang="en-US" dirty="0">
                  <a:latin typeface="Microsoft YaHei" panose="020B0503020204020204" pitchFamily="34" charset="-122"/>
                  <a:ea typeface="Microsoft YaHei" panose="020B0503020204020204" pitchFamily="34" charset="-122"/>
                </a:rPr>
                <a:t>地</a:t>
              </a:r>
              <a:r>
                <a:rPr lang="zh-CN" altLang="en-US" b="1" dirty="0">
                  <a:solidFill>
                    <a:srgbClr val="FFC000"/>
                  </a:solidFill>
                  <a:latin typeface="Microsoft YaHei" panose="020B0503020204020204" pitchFamily="34" charset="-122"/>
                  <a:ea typeface="Microsoft YaHei" panose="020B0503020204020204" pitchFamily="34" charset="-122"/>
                </a:rPr>
                <a:t>理解</a:t>
              </a:r>
              <a:r>
                <a:rPr lang="zh-CN" altLang="en-US" dirty="0">
                  <a:latin typeface="Microsoft YaHei" panose="020B0503020204020204" pitchFamily="34" charset="-122"/>
                  <a:ea typeface="Microsoft YaHei" panose="020B0503020204020204" pitchFamily="34" charset="-122"/>
                </a:rPr>
                <a:t>、</a:t>
              </a:r>
              <a:r>
                <a:rPr lang="zh-CN" altLang="en-US" b="1" dirty="0">
                  <a:solidFill>
                    <a:srgbClr val="FFC000"/>
                  </a:solidFill>
                  <a:latin typeface="Microsoft YaHei" panose="020B0503020204020204" pitchFamily="34" charset="-122"/>
                  <a:ea typeface="Microsoft YaHei" panose="020B0503020204020204" pitchFamily="34" charset="-122"/>
                </a:rPr>
                <a:t>交互</a:t>
              </a:r>
              <a:r>
                <a:rPr lang="zh-CN" altLang="en-US" dirty="0">
                  <a:latin typeface="Microsoft YaHei" panose="020B0503020204020204" pitchFamily="34" charset="-122"/>
                  <a:ea typeface="Microsoft YaHei" panose="020B0503020204020204" pitchFamily="34" charset="-122"/>
                </a:rPr>
                <a:t>和</a:t>
              </a:r>
              <a:r>
                <a:rPr lang="zh-CN" altLang="en-US" b="1" dirty="0">
                  <a:solidFill>
                    <a:srgbClr val="FFC000"/>
                  </a:solidFill>
                  <a:latin typeface="Microsoft YaHei" panose="020B0503020204020204" pitchFamily="34" charset="-122"/>
                  <a:ea typeface="Microsoft YaHei" panose="020B0503020204020204" pitchFamily="34" charset="-122"/>
                </a:rPr>
                <a:t>利用</a:t>
              </a:r>
              <a:r>
                <a:rPr lang="zh-CN" altLang="en-US" dirty="0">
                  <a:latin typeface="Microsoft YaHei" panose="020B0503020204020204" pitchFamily="34" charset="-122"/>
                  <a:ea typeface="Microsoft YaHei" panose="020B0503020204020204" pitchFamily="34" charset="-122"/>
                </a:rPr>
                <a:t>信息</a:t>
              </a:r>
            </a:p>
          </p:txBody>
        </p:sp>
      </p:grpSp>
      <p:graphicFrame>
        <p:nvGraphicFramePr>
          <p:cNvPr id="7" name="图示 6"/>
          <p:cNvGraphicFramePr/>
          <p:nvPr>
            <p:extLst>
              <p:ext uri="{D42A27DB-BD31-4B8C-83A1-F6EECF244321}">
                <p14:modId xmlns:p14="http://schemas.microsoft.com/office/powerpoint/2010/main" val="1156422858"/>
              </p:ext>
            </p:extLst>
          </p:nvPr>
        </p:nvGraphicFramePr>
        <p:xfrm>
          <a:off x="372705" y="974559"/>
          <a:ext cx="8015719" cy="20292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无障碍研究领域框架</a:t>
            </a:r>
            <a:endParaRPr lang="zh-CN" altLang="en-US" dirty="0"/>
          </a:p>
        </p:txBody>
      </p:sp>
      <p:graphicFrame>
        <p:nvGraphicFramePr>
          <p:cNvPr id="5" name="内容占位符 4"/>
          <p:cNvGraphicFramePr>
            <a:graphicFrameLocks noGrp="1"/>
          </p:cNvGraphicFramePr>
          <p:nvPr>
            <p:ph idx="1"/>
          </p:nvPr>
        </p:nvGraphicFramePr>
        <p:xfrm>
          <a:off x="384176" y="746125"/>
          <a:ext cx="8435975" cy="4129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无障碍建设比较</a:t>
            </a:r>
            <a:endParaRPr lang="zh-CN" altLang="en-US" dirty="0"/>
          </a:p>
        </p:txBody>
      </p:sp>
      <p:graphicFrame>
        <p:nvGraphicFramePr>
          <p:cNvPr id="5" name="内容占位符 4"/>
          <p:cNvGraphicFramePr>
            <a:graphicFrameLocks noGrp="1"/>
          </p:cNvGraphicFramePr>
          <p:nvPr>
            <p:ph idx="1"/>
            <p:extLst>
              <p:ext uri="{D42A27DB-BD31-4B8C-83A1-F6EECF244321}">
                <p14:modId xmlns:p14="http://schemas.microsoft.com/office/powerpoint/2010/main" val="3216225929"/>
              </p:ext>
            </p:extLst>
          </p:nvPr>
        </p:nvGraphicFramePr>
        <p:xfrm>
          <a:off x="251520" y="815596"/>
          <a:ext cx="8435975" cy="4129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左右箭头 2"/>
          <p:cNvSpPr/>
          <p:nvPr/>
        </p:nvSpPr>
        <p:spPr>
          <a:xfrm>
            <a:off x="3950931" y="4227934"/>
            <a:ext cx="1242138" cy="65843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24"/>
            <a:r>
              <a:rPr lang="zh-CN" altLang="en-US" sz="1400" b="1" dirty="0">
                <a:solidFill>
                  <a:srgbClr val="FFFF00"/>
                </a:solidFill>
                <a:latin typeface="微软雅黑" panose="020B0503020204020204" pitchFamily="34" charset="-122"/>
                <a:ea typeface="微软雅黑" panose="020B0503020204020204" pitchFamily="34" charset="-122"/>
              </a:rPr>
              <a:t>优势互补</a:t>
            </a: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信息技术的发展为无障碍带来契机</a:t>
            </a:r>
          </a:p>
        </p:txBody>
      </p:sp>
      <p:sp>
        <p:nvSpPr>
          <p:cNvPr id="3" name="灯片编号占位符 2"/>
          <p:cNvSpPr>
            <a:spLocks noGrp="1"/>
          </p:cNvSpPr>
          <p:nvPr>
            <p:ph type="sldNum" sz="quarter" idx="12"/>
          </p:nvPr>
        </p:nvSpPr>
        <p:spPr/>
        <p:txBody>
          <a:bodyPr/>
          <a:lstStyle/>
          <a:p>
            <a:pPr defTabSz="913924"/>
            <a:fld id="{D8036FF2-9BCB-4CD0-BFFF-80773135ED4C}" type="slidenum">
              <a:rPr lang="en-US" altLang="zh-CN">
                <a:solidFill>
                  <a:prstClr val="black">
                    <a:tint val="75000"/>
                  </a:prstClr>
                </a:solidFill>
                <a:latin typeface="Arial" panose="020B0604020202090204" pitchFamily="34" charset="0"/>
                <a:ea typeface="微软雅黑" panose="020B0503020204020204" pitchFamily="34" charset="-122"/>
              </a:rPr>
              <a:pPr defTabSz="913924"/>
              <a:t>7</a:t>
            </a:fld>
            <a:endParaRPr lang="en-US" altLang="zh-CN">
              <a:solidFill>
                <a:prstClr val="black">
                  <a:tint val="75000"/>
                </a:prstClr>
              </a:solidFill>
              <a:latin typeface="Arial" panose="020B0604020202090204" pitchFamily="34" charset="0"/>
              <a:ea typeface="微软雅黑" panose="020B0503020204020204" pitchFamily="34" charset="-122"/>
            </a:endParaRPr>
          </a:p>
        </p:txBody>
      </p:sp>
      <p:graphicFrame>
        <p:nvGraphicFramePr>
          <p:cNvPr id="6" name="表格 5"/>
          <p:cNvGraphicFramePr>
            <a:graphicFrameLocks noGrp="1"/>
          </p:cNvGraphicFramePr>
          <p:nvPr/>
        </p:nvGraphicFramePr>
        <p:xfrm>
          <a:off x="383676" y="1856545"/>
          <a:ext cx="8430662" cy="2858789"/>
        </p:xfrm>
        <a:graphic>
          <a:graphicData uri="http://schemas.openxmlformats.org/drawingml/2006/table">
            <a:tbl>
              <a:tblPr firstRow="1" bandRow="1">
                <a:tableStyleId>{5C22544A-7EE6-4342-B048-85BDC9FD1C3A}</a:tableStyleId>
              </a:tblPr>
              <a:tblGrid>
                <a:gridCol w="1686133">
                  <a:extLst>
                    <a:ext uri="{9D8B030D-6E8A-4147-A177-3AD203B41FA5}">
                      <a16:colId xmlns:a16="http://schemas.microsoft.com/office/drawing/2014/main" val="20000"/>
                    </a:ext>
                  </a:extLst>
                </a:gridCol>
                <a:gridCol w="1686133">
                  <a:extLst>
                    <a:ext uri="{9D8B030D-6E8A-4147-A177-3AD203B41FA5}">
                      <a16:colId xmlns:a16="http://schemas.microsoft.com/office/drawing/2014/main" val="20001"/>
                    </a:ext>
                  </a:extLst>
                </a:gridCol>
                <a:gridCol w="1783675">
                  <a:extLst>
                    <a:ext uri="{9D8B030D-6E8A-4147-A177-3AD203B41FA5}">
                      <a16:colId xmlns:a16="http://schemas.microsoft.com/office/drawing/2014/main" val="20002"/>
                    </a:ext>
                  </a:extLst>
                </a:gridCol>
                <a:gridCol w="1588588">
                  <a:extLst>
                    <a:ext uri="{9D8B030D-6E8A-4147-A177-3AD203B41FA5}">
                      <a16:colId xmlns:a16="http://schemas.microsoft.com/office/drawing/2014/main" val="20003"/>
                    </a:ext>
                  </a:extLst>
                </a:gridCol>
                <a:gridCol w="1686133">
                  <a:extLst>
                    <a:ext uri="{9D8B030D-6E8A-4147-A177-3AD203B41FA5}">
                      <a16:colId xmlns:a16="http://schemas.microsoft.com/office/drawing/2014/main" val="20004"/>
                    </a:ext>
                  </a:extLst>
                </a:gridCol>
              </a:tblGrid>
              <a:tr h="251460">
                <a:tc>
                  <a:txBody>
                    <a:bodyPr/>
                    <a:lstStyle/>
                    <a:p>
                      <a:pPr algn="ctr"/>
                      <a:r>
                        <a:rPr lang="zh-CN" altLang="en-US" sz="1200" dirty="0">
                          <a:latin typeface="微软雅黑" panose="020B0503020204020204" pitchFamily="34" charset="-122"/>
                          <a:ea typeface="微软雅黑" panose="020B0503020204020204" pitchFamily="34" charset="-122"/>
                        </a:rPr>
                        <a:t>计算机视觉</a:t>
                      </a:r>
                    </a:p>
                  </a:txBody>
                  <a:tcPr marL="68580" marR="68580" marT="34290" marB="34290" anchor="ctr">
                    <a:solidFill>
                      <a:schemeClr val="tx2"/>
                    </a:solidFill>
                  </a:tcPr>
                </a:tc>
                <a:tc>
                  <a:txBody>
                    <a:bodyPr/>
                    <a:lstStyle/>
                    <a:p>
                      <a:pPr algn="ctr"/>
                      <a:r>
                        <a:rPr lang="zh-CN" altLang="en-US" sz="1200" dirty="0">
                          <a:latin typeface="微软雅黑" panose="020B0503020204020204" pitchFamily="34" charset="-122"/>
                          <a:ea typeface="微软雅黑" panose="020B0503020204020204" pitchFamily="34" charset="-122"/>
                        </a:rPr>
                        <a:t>语音识别</a:t>
                      </a:r>
                    </a:p>
                  </a:txBody>
                  <a:tcPr marL="68580" marR="68580" marT="34290" marB="34290" anchor="ctr">
                    <a:solidFill>
                      <a:schemeClr val="tx2"/>
                    </a:solidFill>
                  </a:tcPr>
                </a:tc>
                <a:tc>
                  <a:txBody>
                    <a:bodyPr/>
                    <a:lstStyle/>
                    <a:p>
                      <a:pPr algn="ctr"/>
                      <a:r>
                        <a:rPr lang="zh-CN" altLang="en-US" sz="1200" dirty="0">
                          <a:latin typeface="微软雅黑" panose="020B0503020204020204" pitchFamily="34" charset="-122"/>
                          <a:ea typeface="微软雅黑" panose="020B0503020204020204" pitchFamily="34" charset="-122"/>
                        </a:rPr>
                        <a:t>自然语言处理</a:t>
                      </a:r>
                    </a:p>
                  </a:txBody>
                  <a:tcPr marL="68580" marR="68580" marT="34290" marB="34290" anchor="ctr">
                    <a:solidFill>
                      <a:schemeClr val="tx2"/>
                    </a:solidFill>
                  </a:tcPr>
                </a:tc>
                <a:tc>
                  <a:txBody>
                    <a:bodyPr/>
                    <a:lstStyle/>
                    <a:p>
                      <a:pPr algn="ctr"/>
                      <a:r>
                        <a:rPr lang="zh-CN" altLang="en-US" sz="1200" dirty="0">
                          <a:latin typeface="微软雅黑" panose="020B0503020204020204" pitchFamily="34" charset="-122"/>
                          <a:ea typeface="微软雅黑" panose="020B0503020204020204" pitchFamily="34" charset="-122"/>
                        </a:rPr>
                        <a:t>智能机械</a:t>
                      </a:r>
                    </a:p>
                  </a:txBody>
                  <a:tcPr marL="68580" marR="68580" marT="34290" marB="34290" anchor="ctr">
                    <a:solidFill>
                      <a:schemeClr val="tx2"/>
                    </a:solidFill>
                  </a:tcPr>
                </a:tc>
                <a:tc>
                  <a:txBody>
                    <a:bodyPr/>
                    <a:lstStyle/>
                    <a:p>
                      <a:pPr algn="ctr"/>
                      <a:r>
                        <a:rPr lang="zh-CN" altLang="en-US" sz="1200" dirty="0">
                          <a:latin typeface="微软雅黑" panose="020B0503020204020204" pitchFamily="34" charset="-122"/>
                          <a:ea typeface="微软雅黑" panose="020B0503020204020204" pitchFamily="34" charset="-122"/>
                        </a:rPr>
                        <a:t>机器学习</a:t>
                      </a:r>
                    </a:p>
                  </a:txBody>
                  <a:tcPr marL="68580" marR="68580" marT="34290" marB="34290" anchor="ctr">
                    <a:solidFill>
                      <a:schemeClr val="tx2"/>
                    </a:solidFill>
                  </a:tcPr>
                </a:tc>
                <a:extLst>
                  <a:ext uri="{0D108BD9-81ED-4DB2-BD59-A6C34878D82A}">
                    <a16:rowId xmlns:a16="http://schemas.microsoft.com/office/drawing/2014/main" val="10000"/>
                  </a:ext>
                </a:extLst>
              </a:tr>
              <a:tr h="1161877">
                <a:tc>
                  <a:txBody>
                    <a:bodyPr/>
                    <a:lstStyle/>
                    <a:p>
                      <a:pPr marL="0" indent="0" algn="just" defTabSz="914400" rtl="0" eaLnBrk="1" latinLnBrk="0" hangingPunct="1">
                        <a:lnSpc>
                          <a:spcPct val="150000"/>
                        </a:lnSpc>
                        <a:buClr>
                          <a:srgbClr val="FF0000"/>
                        </a:buClr>
                        <a:buFont typeface="Wingdings" panose="05000000000000000000" pitchFamily="2" charset="2"/>
                        <a:buNone/>
                      </a:pPr>
                      <a:endParaRPr lang="zh-CN" altLang="en-US" sz="1200"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34290" marB="34290"/>
                </a:tc>
                <a:tc>
                  <a:txBody>
                    <a:bodyPr/>
                    <a:lstStyle/>
                    <a:p>
                      <a:pPr marL="0" indent="0" algn="just" defTabSz="914400" rtl="0" eaLnBrk="1" latinLnBrk="0" hangingPunct="1">
                        <a:lnSpc>
                          <a:spcPct val="150000"/>
                        </a:lnSpc>
                        <a:buClr>
                          <a:srgbClr val="FF0000"/>
                        </a:buClr>
                        <a:buFont typeface="Wingdings" panose="05000000000000000000" pitchFamily="2" charset="2"/>
                        <a:buNone/>
                      </a:pPr>
                      <a:endParaRPr lang="zh-CN" altLang="en-US" sz="1200"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34290" marB="34290"/>
                </a:tc>
                <a:tc>
                  <a:txBody>
                    <a:bodyPr/>
                    <a:lstStyle/>
                    <a:p>
                      <a:endParaRPr lang="zh-CN" altLang="en-US" sz="1200" dirty="0">
                        <a:latin typeface="微软雅黑" panose="020B0503020204020204" pitchFamily="34" charset="-122"/>
                        <a:ea typeface="微软雅黑" panose="020B0503020204020204" pitchFamily="34" charset="-122"/>
                      </a:endParaRPr>
                    </a:p>
                  </a:txBody>
                  <a:tcPr marL="68580" marR="68580" marT="34290" marB="34290"/>
                </a:tc>
                <a:tc>
                  <a:txBody>
                    <a:bodyPr/>
                    <a:lstStyle/>
                    <a:p>
                      <a:endParaRPr lang="zh-CN" altLang="en-US" sz="1200" dirty="0">
                        <a:latin typeface="微软雅黑" panose="020B0503020204020204" pitchFamily="34" charset="-122"/>
                        <a:ea typeface="微软雅黑" panose="020B0503020204020204" pitchFamily="34" charset="-122"/>
                      </a:endParaRPr>
                    </a:p>
                  </a:txBody>
                  <a:tcPr marL="68580" marR="68580" marT="34290" marB="34290"/>
                </a:tc>
                <a:tc>
                  <a:txBody>
                    <a:bodyPr/>
                    <a:lstStyle/>
                    <a:p>
                      <a:endParaRPr lang="zh-CN" altLang="en-US" sz="1200">
                        <a:latin typeface="微软雅黑" panose="020B0503020204020204" pitchFamily="34" charset="-122"/>
                        <a:ea typeface="微软雅黑" panose="020B0503020204020204" pitchFamily="34" charset="-122"/>
                      </a:endParaRPr>
                    </a:p>
                  </a:txBody>
                  <a:tcPr marL="68580" marR="68580" marT="34290" marB="34290"/>
                </a:tc>
                <a:extLst>
                  <a:ext uri="{0D108BD9-81ED-4DB2-BD59-A6C34878D82A}">
                    <a16:rowId xmlns:a16="http://schemas.microsoft.com/office/drawing/2014/main" val="10001"/>
                  </a:ext>
                </a:extLst>
              </a:tr>
              <a:tr h="469232">
                <a:tc>
                  <a:txBody>
                    <a:bodyPr/>
                    <a:lstStyle/>
                    <a:p>
                      <a:pPr marL="0" indent="0" algn="ctr" defTabSz="914400" rtl="0" eaLnBrk="1" latinLnBrk="0" hangingPunct="1">
                        <a:lnSpc>
                          <a:spcPct val="100000"/>
                        </a:lnSpc>
                        <a:buClr>
                          <a:srgbClr val="FF0000"/>
                        </a:buClr>
                        <a:buFont typeface="Wingdings" panose="05000000000000000000" pitchFamily="2" charset="2"/>
                        <a:buNone/>
                      </a:pPr>
                      <a:r>
                        <a:rPr lang="zh-CN" altLang="en-US" sz="12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计算机从图像中识别出物体、场景和活动</a:t>
                      </a:r>
                    </a:p>
                  </a:txBody>
                  <a:tcPr marL="68580" marR="68580" marT="34290" marB="34290" anchor="b"/>
                </a:tc>
                <a:tc>
                  <a:txBody>
                    <a:bodyPr/>
                    <a:lstStyle/>
                    <a:p>
                      <a:pPr marL="0" indent="0" algn="ctr" defTabSz="914400" rtl="0" eaLnBrk="1" latinLnBrk="0" hangingPunct="1">
                        <a:lnSpc>
                          <a:spcPct val="100000"/>
                        </a:lnSpc>
                        <a:buClr>
                          <a:srgbClr val="FF0000"/>
                        </a:buClr>
                        <a:buFont typeface="Wingdings" panose="05000000000000000000" pitchFamily="2" charset="2"/>
                        <a:buNone/>
                      </a:pPr>
                      <a:r>
                        <a:rPr lang="zh-CN" altLang="en-US" sz="12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计算机自动且准确地转录人类的语音</a:t>
                      </a:r>
                    </a:p>
                  </a:txBody>
                  <a:tcPr marL="68580" marR="68580" marT="34290" marB="34290" anchor="b"/>
                </a:tc>
                <a:tc>
                  <a:txBody>
                    <a:bodyPr/>
                    <a:lstStyle/>
                    <a:p>
                      <a:pPr marL="0" indent="0" algn="ctr" defTabSz="914400" rtl="0" eaLnBrk="1" latinLnBrk="0" hangingPunct="1">
                        <a:lnSpc>
                          <a:spcPct val="100000"/>
                        </a:lnSpc>
                        <a:buClr>
                          <a:srgbClr val="FF0000"/>
                        </a:buClr>
                        <a:buFont typeface="Wingdings" panose="05000000000000000000" pitchFamily="2" charset="2"/>
                        <a:buNone/>
                      </a:pPr>
                      <a:r>
                        <a:rPr lang="zh-CN" altLang="en-US" sz="12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计算机拥有人类般的文本处理能力</a:t>
                      </a:r>
                    </a:p>
                  </a:txBody>
                  <a:tcPr marL="68580" marR="68580" marT="34290" marB="34290" anchor="b"/>
                </a:tc>
                <a:tc>
                  <a:txBody>
                    <a:bodyPr/>
                    <a:lstStyle/>
                    <a:p>
                      <a:pPr marL="0" indent="0" algn="ctr" defTabSz="914400" rtl="0" eaLnBrk="1" latinLnBrk="0" hangingPunct="1">
                        <a:lnSpc>
                          <a:spcPct val="100000"/>
                        </a:lnSpc>
                        <a:buClr>
                          <a:srgbClr val="FF0000"/>
                        </a:buClr>
                        <a:buFont typeface="Wingdings" panose="05000000000000000000" pitchFamily="2" charset="2"/>
                        <a:buNone/>
                      </a:pPr>
                      <a:r>
                        <a:rPr lang="zh-CN" altLang="en-US" sz="12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计算机具备与人类类似的工作能力</a:t>
                      </a:r>
                    </a:p>
                  </a:txBody>
                  <a:tcPr marL="68580" marR="68580" marT="34290" marB="34290" anchor="b"/>
                </a:tc>
                <a:tc>
                  <a:txBody>
                    <a:bodyPr/>
                    <a:lstStyle/>
                    <a:p>
                      <a:pPr marL="0" indent="0" algn="ctr" defTabSz="914400" rtl="0" eaLnBrk="1" latinLnBrk="0" hangingPunct="1">
                        <a:lnSpc>
                          <a:spcPct val="100000"/>
                        </a:lnSpc>
                        <a:buClr>
                          <a:srgbClr val="FF0000"/>
                        </a:buClr>
                        <a:buFont typeface="Wingdings" panose="05000000000000000000" pitchFamily="2" charset="2"/>
                        <a:buNone/>
                      </a:pPr>
                      <a:r>
                        <a:rPr lang="zh-CN" altLang="en-US" sz="1200" b="1" kern="12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计算机系统依靠数据训练提升自身的能力</a:t>
                      </a:r>
                    </a:p>
                  </a:txBody>
                  <a:tcPr marL="68580" marR="68580" marT="34290" marB="34290" anchor="b"/>
                </a:tc>
                <a:extLst>
                  <a:ext uri="{0D108BD9-81ED-4DB2-BD59-A6C34878D82A}">
                    <a16:rowId xmlns:a16="http://schemas.microsoft.com/office/drawing/2014/main" val="10002"/>
                  </a:ext>
                </a:extLst>
              </a:tr>
              <a:tr h="976220">
                <a:tc>
                  <a:txBody>
                    <a:bodyPr/>
                    <a:lstStyle/>
                    <a:p>
                      <a:pPr marL="0" indent="0" algn="ctr" defTabSz="914400" rtl="0" eaLnBrk="1" latinLnBrk="0" hangingPunct="1">
                        <a:lnSpc>
                          <a:spcPct val="100000"/>
                        </a:lnSpc>
                        <a:buClr>
                          <a:srgbClr val="FF0000"/>
                        </a:buClr>
                        <a:buFont typeface="Wingdings" panose="05000000000000000000" pitchFamily="2" charset="2"/>
                        <a:buNone/>
                      </a:pPr>
                      <a:r>
                        <a:rPr lang="zh-CN" altLang="en-US" sz="1200" b="1" kern="12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帮助盲人感知周围事物</a:t>
                      </a:r>
                    </a:p>
                  </a:txBody>
                  <a:tcPr marL="68580" marR="68580" marT="34290" marB="34290" anchor="ctr"/>
                </a:tc>
                <a:tc>
                  <a:txBody>
                    <a:bodyPr/>
                    <a:lstStyle/>
                    <a:p>
                      <a:pPr marL="0" indent="0" algn="ctr" defTabSz="914400" rtl="0" eaLnBrk="1" latinLnBrk="0" hangingPunct="1">
                        <a:lnSpc>
                          <a:spcPct val="100000"/>
                        </a:lnSpc>
                        <a:buClr>
                          <a:srgbClr val="FF0000"/>
                        </a:buClr>
                        <a:buFont typeface="Wingdings" panose="05000000000000000000" pitchFamily="2" charset="2"/>
                        <a:buNone/>
                      </a:pPr>
                      <a:r>
                        <a:rPr lang="zh-CN" altLang="en-US" sz="1200" b="1" kern="12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提升盲人与信息系统交互能力</a:t>
                      </a:r>
                    </a:p>
                  </a:txBody>
                  <a:tcPr marL="68580" marR="68580" marT="34290" marB="34290" anchor="ctr"/>
                </a:tc>
                <a:tc>
                  <a:txBody>
                    <a:bodyPr/>
                    <a:lstStyle/>
                    <a:p>
                      <a:pPr marL="0" indent="0" algn="ctr" defTabSz="914400" rtl="0" eaLnBrk="1" latinLnBrk="0" hangingPunct="1">
                        <a:lnSpc>
                          <a:spcPct val="100000"/>
                        </a:lnSpc>
                        <a:buClr>
                          <a:srgbClr val="FF0000"/>
                        </a:buClr>
                        <a:buFont typeface="Wingdings" panose="05000000000000000000" pitchFamily="2" charset="2"/>
                        <a:buNone/>
                      </a:pPr>
                      <a:r>
                        <a:rPr lang="zh-CN" altLang="en-US" sz="1200" b="1" kern="12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生成容易理解的图片描述文本</a:t>
                      </a:r>
                    </a:p>
                  </a:txBody>
                  <a:tcPr marL="68580" marR="68580" marT="34290" marB="34290" anchor="ctr"/>
                </a:tc>
                <a:tc>
                  <a:txBody>
                    <a:bodyPr/>
                    <a:lstStyle/>
                    <a:p>
                      <a:pPr marL="0" indent="0" algn="ctr" defTabSz="914400" rtl="0" eaLnBrk="1" latinLnBrk="0" hangingPunct="1">
                        <a:lnSpc>
                          <a:spcPct val="100000"/>
                        </a:lnSpc>
                        <a:buClr>
                          <a:srgbClr val="FF0000"/>
                        </a:buClr>
                        <a:buFont typeface="Wingdings" panose="05000000000000000000" pitchFamily="2" charset="2"/>
                        <a:buNone/>
                      </a:pPr>
                      <a:r>
                        <a:rPr lang="zh-CN" altLang="en-US" sz="1200" b="1" kern="12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帮助盲人与真实环境交互</a:t>
                      </a:r>
                    </a:p>
                  </a:txBody>
                  <a:tcPr marL="68580" marR="68580" marT="34290" marB="34290" anchor="ctr"/>
                </a:tc>
                <a:tc>
                  <a:txBody>
                    <a:bodyPr/>
                    <a:lstStyle/>
                    <a:p>
                      <a:pPr marL="0" indent="0" algn="ctr" defTabSz="914400" rtl="0" eaLnBrk="1" latinLnBrk="0" hangingPunct="1">
                        <a:lnSpc>
                          <a:spcPct val="100000"/>
                        </a:lnSpc>
                        <a:buClr>
                          <a:srgbClr val="FF0000"/>
                        </a:buClr>
                        <a:buFont typeface="Wingdings" panose="05000000000000000000" pitchFamily="2" charset="2"/>
                        <a:buNone/>
                      </a:pPr>
                      <a:r>
                        <a:rPr lang="zh-CN" altLang="en-US" sz="1200" b="1" kern="12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帮助盲人更好的过滤冗余信息，提供优质个性化服务</a:t>
                      </a:r>
                    </a:p>
                  </a:txBody>
                  <a:tcPr marL="68580" marR="68580" marT="34290" marB="34290" anchor="ctr"/>
                </a:tc>
                <a:extLst>
                  <a:ext uri="{0D108BD9-81ED-4DB2-BD59-A6C34878D82A}">
                    <a16:rowId xmlns:a16="http://schemas.microsoft.com/office/drawing/2014/main" val="10003"/>
                  </a:ext>
                </a:extLst>
              </a:tr>
            </a:tbl>
          </a:graphicData>
        </a:graphic>
      </p:graphicFrame>
      <p:pic>
        <p:nvPicPr>
          <p:cNvPr id="7" name="图片 6"/>
          <p:cNvPicPr>
            <a:picLocks noChangeAspect="1"/>
          </p:cNvPicPr>
          <p:nvPr/>
        </p:nvPicPr>
        <p:blipFill>
          <a:blip r:embed="rId2"/>
          <a:stretch>
            <a:fillRect/>
          </a:stretch>
        </p:blipFill>
        <p:spPr>
          <a:xfrm>
            <a:off x="652455" y="2124700"/>
            <a:ext cx="1296144" cy="989588"/>
          </a:xfrm>
          <a:prstGeom prst="rect">
            <a:avLst/>
          </a:prstGeom>
        </p:spPr>
      </p:pic>
      <p:pic>
        <p:nvPicPr>
          <p:cNvPr id="9" name="图片 8"/>
          <p:cNvPicPr>
            <a:picLocks noChangeAspect="1"/>
          </p:cNvPicPr>
          <p:nvPr/>
        </p:nvPicPr>
        <p:blipFill>
          <a:blip r:embed="rId3"/>
          <a:stretch>
            <a:fillRect/>
          </a:stretch>
        </p:blipFill>
        <p:spPr>
          <a:xfrm>
            <a:off x="2302426" y="2124700"/>
            <a:ext cx="1299814" cy="986677"/>
          </a:xfrm>
          <a:prstGeom prst="rect">
            <a:avLst/>
          </a:prstGeom>
        </p:spPr>
      </p:pic>
      <p:pic>
        <p:nvPicPr>
          <p:cNvPr id="12" name="图片 11"/>
          <p:cNvPicPr>
            <a:picLocks noChangeAspect="1"/>
          </p:cNvPicPr>
          <p:nvPr/>
        </p:nvPicPr>
        <p:blipFill>
          <a:blip r:embed="rId4"/>
          <a:stretch>
            <a:fillRect/>
          </a:stretch>
        </p:blipFill>
        <p:spPr>
          <a:xfrm>
            <a:off x="3956067" y="2124699"/>
            <a:ext cx="1372018" cy="987112"/>
          </a:xfrm>
          <a:prstGeom prst="rect">
            <a:avLst/>
          </a:prstGeom>
        </p:spPr>
      </p:pic>
      <p:pic>
        <p:nvPicPr>
          <p:cNvPr id="13" name="图片 12"/>
          <p:cNvPicPr>
            <a:picLocks noChangeAspect="1"/>
          </p:cNvPicPr>
          <p:nvPr/>
        </p:nvPicPr>
        <p:blipFill>
          <a:blip r:embed="rId5"/>
          <a:stretch>
            <a:fillRect/>
          </a:stretch>
        </p:blipFill>
        <p:spPr>
          <a:xfrm>
            <a:off x="5681913" y="2129412"/>
            <a:ext cx="1220492" cy="981964"/>
          </a:xfrm>
          <a:prstGeom prst="rect">
            <a:avLst/>
          </a:prstGeom>
        </p:spPr>
      </p:pic>
      <p:pic>
        <p:nvPicPr>
          <p:cNvPr id="14" name="图片 13"/>
          <p:cNvPicPr>
            <a:picLocks noChangeAspect="1"/>
          </p:cNvPicPr>
          <p:nvPr/>
        </p:nvPicPr>
        <p:blipFill>
          <a:blip r:embed="rId6"/>
          <a:stretch>
            <a:fillRect/>
          </a:stretch>
        </p:blipFill>
        <p:spPr>
          <a:xfrm>
            <a:off x="7396553" y="2133148"/>
            <a:ext cx="1306103" cy="969779"/>
          </a:xfrm>
          <a:prstGeom prst="rect">
            <a:avLst/>
          </a:prstGeom>
        </p:spPr>
      </p:pic>
      <p:graphicFrame>
        <p:nvGraphicFramePr>
          <p:cNvPr id="4" name="图示 3"/>
          <p:cNvGraphicFramePr/>
          <p:nvPr>
            <p:extLst>
              <p:ext uri="{D42A27DB-BD31-4B8C-83A1-F6EECF244321}">
                <p14:modId xmlns:p14="http://schemas.microsoft.com/office/powerpoint/2010/main" val="2273753841"/>
              </p:ext>
            </p:extLst>
          </p:nvPr>
        </p:nvGraphicFramePr>
        <p:xfrm>
          <a:off x="329666" y="915566"/>
          <a:ext cx="8484669" cy="88905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2b73831c94a3edc981f60e396d3e182073EE1468018468A7F192AE5E5CD515B6C3125F8AF6E4EE646174E8CF0B46FD19828DCE8CDA3B3A044A74F0E769C5FA8CB87AB6FC303C8BA3785FAC64AF5424785C80615233B8BFB5809C8674731D07B323E773DF090C02F014D893243ABFA34AFEA51C6CE619E0D4610E04FCB5535586D6DBD095610BFF0" hidden="1"/>
          <p:cNvSpPr txBox="1"/>
          <p:nvPr/>
        </p:nvSpPr>
        <p:spPr>
          <a:xfrm>
            <a:off x="-310303" y="676522"/>
            <a:ext cx="468077" cy="380951"/>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5424785C80615233B8BFB5809C8674731D07B323E773DF090C02F014D893243ABFA34AFEA51C6CE619E0D4610E04FCB5535586D6DBD095610BFF0</a:t>
            </a:r>
            <a:endParaRPr lang="zh-CN" altLang="en-US" sz="100"/>
          </a:p>
        </p:txBody>
      </p:sp>
      <p:sp>
        <p:nvSpPr>
          <p:cNvPr id="3088" name="等腰三角形 26"/>
          <p:cNvSpPr/>
          <p:nvPr/>
        </p:nvSpPr>
        <p:spPr>
          <a:xfrm>
            <a:off x="-14287" y="4045267"/>
            <a:ext cx="1859756" cy="1098233"/>
          </a:xfrm>
          <a:prstGeom prst="triangle">
            <a:avLst>
              <a:gd name="adj" fmla="val 0"/>
            </a:avLst>
          </a:prstGeom>
          <a:solidFill>
            <a:schemeClr val="tx1">
              <a:lumMod val="65000"/>
              <a:lumOff val="35000"/>
              <a:alpha val="96000"/>
            </a:schemeClr>
          </a:solidFill>
          <a:ln w="9525">
            <a:noFill/>
          </a:ln>
        </p:spPr>
        <p:txBody>
          <a:bodyPr anchor="ctr"/>
          <a:lstStyle/>
          <a:p>
            <a:pPr algn="ctr" eaLnBrk="1" hangingPunct="1"/>
            <a:endParaRPr lang="zh-CN" altLang="en-US" dirty="0">
              <a:solidFill>
                <a:srgbClr val="FFFFFF"/>
              </a:solidFill>
              <a:latin typeface="Calibri" panose="020F0502020204030204" charset="0"/>
            </a:endParaRPr>
          </a:p>
        </p:txBody>
      </p:sp>
      <p:sp>
        <p:nvSpPr>
          <p:cNvPr id="40" name="等腰三角形 26"/>
          <p:cNvSpPr/>
          <p:nvPr/>
        </p:nvSpPr>
        <p:spPr>
          <a:xfrm rot="540000">
            <a:off x="537210" y="4047173"/>
            <a:ext cx="1380173" cy="800100"/>
          </a:xfrm>
          <a:prstGeom prst="triangle">
            <a:avLst>
              <a:gd name="adj" fmla="val 0"/>
            </a:avLst>
          </a:prstGeom>
          <a:solidFill>
            <a:schemeClr val="tx2">
              <a:lumMod val="60000"/>
              <a:lumOff val="40000"/>
              <a:alpha val="72000"/>
            </a:schemeClr>
          </a:solidFill>
          <a:ln w="9525">
            <a:noFill/>
          </a:ln>
        </p:spPr>
        <p:txBody>
          <a:bodyPr anchor="ctr"/>
          <a:lstStyle/>
          <a:p>
            <a:pPr algn="ctr" eaLnBrk="1" hangingPunct="1"/>
            <a:endParaRPr lang="zh-CN" altLang="en-US" dirty="0">
              <a:solidFill>
                <a:srgbClr val="FFFFFF"/>
              </a:solidFill>
              <a:latin typeface="Calibri" panose="020F0502020204030204" charset="0"/>
            </a:endParaRPr>
          </a:p>
        </p:txBody>
      </p:sp>
      <p:sp>
        <p:nvSpPr>
          <p:cNvPr id="42" name="等腰三角形 41"/>
          <p:cNvSpPr/>
          <p:nvPr/>
        </p:nvSpPr>
        <p:spPr>
          <a:xfrm rot="13860000">
            <a:off x="708660" y="4633437"/>
            <a:ext cx="442913" cy="414814"/>
          </a:xfrm>
          <a:prstGeom prst="triangle">
            <a:avLst>
              <a:gd name="adj" fmla="val 46035"/>
            </a:avLst>
          </a:prstGeom>
          <a:solidFill>
            <a:schemeClr val="accent1">
              <a:lumMod val="40000"/>
              <a:lumOff val="6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960000">
            <a:off x="73921" y="3756649"/>
            <a:ext cx="320993" cy="197644"/>
          </a:xfrm>
          <a:prstGeom prst="triangle">
            <a:avLst/>
          </a:prstGeom>
          <a:solidFill>
            <a:schemeClr val="accent1">
              <a:lumMod val="40000"/>
              <a:lumOff val="6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4F42C81A-5F49-DD40-8540-CF89095D310C}"/>
              </a:ext>
            </a:extLst>
          </p:cNvPr>
          <p:cNvGrpSpPr/>
          <p:nvPr/>
        </p:nvGrpSpPr>
        <p:grpSpPr>
          <a:xfrm>
            <a:off x="1991908" y="748395"/>
            <a:ext cx="6096000" cy="4064000"/>
            <a:chOff x="2004392" y="739998"/>
            <a:chExt cx="6096000" cy="4064000"/>
          </a:xfrm>
        </p:grpSpPr>
        <p:graphicFrame>
          <p:nvGraphicFramePr>
            <p:cNvPr id="4" name="图示 3"/>
            <p:cNvGraphicFramePr/>
            <p:nvPr>
              <p:extLst>
                <p:ext uri="{D42A27DB-BD31-4B8C-83A1-F6EECF244321}">
                  <p14:modId xmlns:p14="http://schemas.microsoft.com/office/powerpoint/2010/main" val="3802501849"/>
                </p:ext>
              </p:extLst>
            </p:nvPr>
          </p:nvGraphicFramePr>
          <p:xfrm>
            <a:off x="2004392" y="73999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文本框 2">
              <a:extLst>
                <a:ext uri="{FF2B5EF4-FFF2-40B4-BE49-F238E27FC236}">
                  <a16:creationId xmlns:a16="http://schemas.microsoft.com/office/drawing/2014/main" id="{E89FFD06-21C1-D44F-9177-C7F8C004522E}"/>
                </a:ext>
              </a:extLst>
            </p:cNvPr>
            <p:cNvSpPr txBox="1"/>
            <p:nvPr/>
          </p:nvSpPr>
          <p:spPr>
            <a:xfrm>
              <a:off x="2222038" y="1014189"/>
              <a:ext cx="340158" cy="461665"/>
            </a:xfrm>
            <a:prstGeom prst="rect">
              <a:avLst/>
            </a:prstGeom>
            <a:noFill/>
          </p:spPr>
          <p:txBody>
            <a:bodyPr wrap="none" rtlCol="0">
              <a:spAutoFit/>
            </a:bodyPr>
            <a:lstStyle/>
            <a:p>
              <a:r>
                <a:rPr kumimoji="1" lang="en-US" altLang="zh-CN" sz="2400" b="1" dirty="0">
                  <a:solidFill>
                    <a:srgbClr val="606060"/>
                  </a:solidFill>
                  <a:latin typeface="Calibri" panose="020F0502020204030204" pitchFamily="34" charset="0"/>
                  <a:cs typeface="Calibri" panose="020F0502020204030204" pitchFamily="34" charset="0"/>
                </a:rPr>
                <a:t>1</a:t>
              </a:r>
              <a:endParaRPr kumimoji="1" lang="zh-CN" altLang="en-US" sz="2400" b="1" dirty="0">
                <a:solidFill>
                  <a:srgbClr val="606060"/>
                </a:solidFill>
                <a:latin typeface="Calibri" panose="020F0502020204030204" pitchFamily="34" charset="0"/>
                <a:cs typeface="Calibri" panose="020F0502020204030204" pitchFamily="34" charset="0"/>
              </a:endParaRPr>
            </a:p>
          </p:txBody>
        </p:sp>
        <p:sp>
          <p:nvSpPr>
            <p:cNvPr id="11" name="文本框 10">
              <a:extLst>
                <a:ext uri="{FF2B5EF4-FFF2-40B4-BE49-F238E27FC236}">
                  <a16:creationId xmlns:a16="http://schemas.microsoft.com/office/drawing/2014/main" id="{0E0505B3-958F-0146-A9AF-C1286C0EB8F2}"/>
                </a:ext>
              </a:extLst>
            </p:cNvPr>
            <p:cNvSpPr txBox="1"/>
            <p:nvPr/>
          </p:nvSpPr>
          <p:spPr>
            <a:xfrm>
              <a:off x="2604120" y="1763886"/>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2</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2" name="文本框 11">
              <a:extLst>
                <a:ext uri="{FF2B5EF4-FFF2-40B4-BE49-F238E27FC236}">
                  <a16:creationId xmlns:a16="http://schemas.microsoft.com/office/drawing/2014/main" id="{024E0893-AFAF-F740-8C4B-A5EFFFA50D14}"/>
                </a:ext>
              </a:extLst>
            </p:cNvPr>
            <p:cNvSpPr txBox="1"/>
            <p:nvPr/>
          </p:nvSpPr>
          <p:spPr>
            <a:xfrm>
              <a:off x="2696010" y="2541165"/>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3</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4" name="文本框 13">
              <a:extLst>
                <a:ext uri="{FF2B5EF4-FFF2-40B4-BE49-F238E27FC236}">
                  <a16:creationId xmlns:a16="http://schemas.microsoft.com/office/drawing/2014/main" id="{170CC977-5A89-3442-A283-1661A800164F}"/>
                </a:ext>
              </a:extLst>
            </p:cNvPr>
            <p:cNvSpPr txBox="1"/>
            <p:nvPr/>
          </p:nvSpPr>
          <p:spPr>
            <a:xfrm>
              <a:off x="2590020" y="3283942"/>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4</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5" name="文本框 14">
              <a:extLst>
                <a:ext uri="{FF2B5EF4-FFF2-40B4-BE49-F238E27FC236}">
                  <a16:creationId xmlns:a16="http://schemas.microsoft.com/office/drawing/2014/main" id="{BE1F2A89-B090-CC42-944D-82B864C12AF2}"/>
                </a:ext>
              </a:extLst>
            </p:cNvPr>
            <p:cNvSpPr txBox="1"/>
            <p:nvPr/>
          </p:nvSpPr>
          <p:spPr>
            <a:xfrm>
              <a:off x="2214029" y="4047501"/>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5</a:t>
              </a:r>
              <a:endParaRPr kumimoji="1" lang="zh-CN" altLang="en-US" sz="2400" b="1" dirty="0">
                <a:solidFill>
                  <a:srgbClr val="002060"/>
                </a:solidFill>
                <a:latin typeface="Calibri" panose="020F0502020204030204" pitchFamily="34" charset="0"/>
                <a:cs typeface="Calibri" panose="020F0502020204030204" pitchFamily="34" charset="0"/>
              </a:endParaRPr>
            </a:p>
          </p:txBody>
        </p:sp>
      </p:grpSp>
      <p:sp>
        <p:nvSpPr>
          <p:cNvPr id="16" name="标题 83">
            <a:extLst>
              <a:ext uri="{FF2B5EF4-FFF2-40B4-BE49-F238E27FC236}">
                <a16:creationId xmlns:a16="http://schemas.microsoft.com/office/drawing/2014/main" id="{3CE7746C-60E9-0947-BD7C-4652B3D6811B}"/>
              </a:ext>
            </a:extLst>
          </p:cNvPr>
          <p:cNvSpPr txBox="1">
            <a:spLocks/>
          </p:cNvSpPr>
          <p:nvPr/>
        </p:nvSpPr>
        <p:spPr>
          <a:xfrm>
            <a:off x="487921" y="52086"/>
            <a:ext cx="5812372" cy="477805"/>
          </a:xfrm>
          <a:prstGeom prst="rect">
            <a:avLst/>
          </a:prstGeom>
        </p:spPr>
        <p:txBody>
          <a:bodyPr tIns="72000" bIns="72000" anchor="ctr">
            <a:spAutoFit/>
          </a:bodyPr>
          <a:lstStyle>
            <a:lvl1pPr algn="ctr" defTabSz="914400" rtl="0" eaLnBrk="1" latinLnBrk="0" hangingPunct="1">
              <a:lnSpc>
                <a:spcPct val="100000"/>
              </a:lnSpc>
              <a:spcBef>
                <a:spcPct val="0"/>
              </a:spcBef>
              <a:buNone/>
              <a:defRPr lang="zh-CN" altLang="en-US" sz="2400" kern="1200" dirty="0" smtClean="0">
                <a:solidFill>
                  <a:schemeClr val="bg1"/>
                </a:solidFill>
                <a:effectLst>
                  <a:outerShdw blurRad="63500" algn="ctr" rotWithShape="0">
                    <a:schemeClr val="accent2">
                      <a:lumMod val="50000"/>
                      <a:alpha val="40000"/>
                    </a:schemeClr>
                  </a:outerShdw>
                </a:effectLst>
                <a:latin typeface="+mj-ea"/>
                <a:ea typeface="+mj-ea"/>
                <a:cs typeface="+mn-cs"/>
              </a:defRPr>
            </a:lvl1pPr>
          </a:lstStyle>
          <a:p>
            <a:pPr algn="l" defTabSz="685800">
              <a:lnSpc>
                <a:spcPct val="90000"/>
              </a:lnSpc>
              <a:spcBef>
                <a:spcPts val="750"/>
              </a:spcBef>
            </a:pPr>
            <a:r>
              <a:rPr lang="zh-CN" altLang="en-US" b="1" dirty="0">
                <a:latin typeface="微软雅黑" panose="020B0503020204020204" pitchFamily="34" charset="-122"/>
                <a:ea typeface="微软雅黑" panose="020B0503020204020204" pitchFamily="34" charset="-122"/>
              </a:rPr>
              <a:t>目 录</a:t>
            </a:r>
          </a:p>
        </p:txBody>
      </p:sp>
    </p:spTree>
    <p:extLst>
      <p:ext uri="{BB962C8B-B14F-4D97-AF65-F5344CB8AC3E}">
        <p14:creationId xmlns:p14="http://schemas.microsoft.com/office/powerpoint/2010/main" val="127065496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p:nvPr>
            <p:custDataLst>
              <p:tags r:id="rId1"/>
            </p:custDataLst>
          </p:nvPr>
        </p:nvSpPr>
        <p:spPr>
          <a:xfrm>
            <a:off x="551974" y="1734979"/>
            <a:ext cx="8038574" cy="1674019"/>
          </a:xfrm>
          <a:custGeom>
            <a:avLst/>
            <a:gdLst>
              <a:gd name="connsiteX0" fmla="*/ 0 w 7013359"/>
              <a:gd name="connsiteY0" fmla="*/ 1420427 h 1420427"/>
              <a:gd name="connsiteX1" fmla="*/ 1420427 w 7013359"/>
              <a:gd name="connsiteY1" fmla="*/ 790113 h 1420427"/>
              <a:gd name="connsiteX2" fmla="*/ 7013359 w 7013359"/>
              <a:gd name="connsiteY2" fmla="*/ 0 h 1420427"/>
              <a:gd name="connsiteX3" fmla="*/ 7013359 w 7013359"/>
              <a:gd name="connsiteY3" fmla="*/ 0 h 1420427"/>
              <a:gd name="connsiteX0-1" fmla="*/ 0 w 7013359"/>
              <a:gd name="connsiteY0-2" fmla="*/ 1420427 h 1420427"/>
              <a:gd name="connsiteX1-3" fmla="*/ 1313894 w 7013359"/>
              <a:gd name="connsiteY1-4" fmla="*/ 878889 h 1420427"/>
              <a:gd name="connsiteX2-5" fmla="*/ 7013359 w 7013359"/>
              <a:gd name="connsiteY2-6" fmla="*/ 0 h 1420427"/>
              <a:gd name="connsiteX3-7" fmla="*/ 7013359 w 7013359"/>
              <a:gd name="connsiteY3-8" fmla="*/ 0 h 1420427"/>
              <a:gd name="connsiteX0-9" fmla="*/ 0 w 7013359"/>
              <a:gd name="connsiteY0-10" fmla="*/ 1420427 h 1420427"/>
              <a:gd name="connsiteX1-11" fmla="*/ 1313894 w 7013359"/>
              <a:gd name="connsiteY1-12" fmla="*/ 878889 h 1420427"/>
              <a:gd name="connsiteX2-13" fmla="*/ 7013359 w 7013359"/>
              <a:gd name="connsiteY2-14" fmla="*/ 0 h 1420427"/>
              <a:gd name="connsiteX3-15" fmla="*/ 7013359 w 7013359"/>
              <a:gd name="connsiteY3-16" fmla="*/ 0 h 1420427"/>
              <a:gd name="connsiteX0-17" fmla="*/ 0 w 7013359"/>
              <a:gd name="connsiteY0-18" fmla="*/ 1420427 h 1420427"/>
              <a:gd name="connsiteX1-19" fmla="*/ 1313894 w 7013359"/>
              <a:gd name="connsiteY1-20" fmla="*/ 878889 h 1420427"/>
              <a:gd name="connsiteX2-21" fmla="*/ 2840854 w 7013359"/>
              <a:gd name="connsiteY2-22" fmla="*/ 701336 h 1420427"/>
              <a:gd name="connsiteX3-23" fmla="*/ 7013359 w 7013359"/>
              <a:gd name="connsiteY3-24" fmla="*/ 0 h 1420427"/>
              <a:gd name="connsiteX4" fmla="*/ 7013359 w 7013359"/>
              <a:gd name="connsiteY4" fmla="*/ 0 h 1420427"/>
              <a:gd name="connsiteX0-25" fmla="*/ 0 w 7013359"/>
              <a:gd name="connsiteY0-26" fmla="*/ 1420427 h 1420427"/>
              <a:gd name="connsiteX1-27" fmla="*/ 1313894 w 7013359"/>
              <a:gd name="connsiteY1-28" fmla="*/ 878889 h 1420427"/>
              <a:gd name="connsiteX2-29" fmla="*/ 2974019 w 7013359"/>
              <a:gd name="connsiteY2-30" fmla="*/ 1127464 h 1420427"/>
              <a:gd name="connsiteX3-31" fmla="*/ 7013359 w 7013359"/>
              <a:gd name="connsiteY3-32" fmla="*/ 0 h 1420427"/>
              <a:gd name="connsiteX4-33" fmla="*/ 7013359 w 7013359"/>
              <a:gd name="connsiteY4-34" fmla="*/ 0 h 1420427"/>
              <a:gd name="connsiteX0-35" fmla="*/ 0 w 7013359"/>
              <a:gd name="connsiteY0-36" fmla="*/ 1420427 h 1420427"/>
              <a:gd name="connsiteX1-37" fmla="*/ 1313894 w 7013359"/>
              <a:gd name="connsiteY1-38" fmla="*/ 878889 h 1420427"/>
              <a:gd name="connsiteX2-39" fmla="*/ 2974019 w 7013359"/>
              <a:gd name="connsiteY2-40" fmla="*/ 1127464 h 1420427"/>
              <a:gd name="connsiteX3-41" fmla="*/ 4429957 w 7013359"/>
              <a:gd name="connsiteY3-42" fmla="*/ 763480 h 1420427"/>
              <a:gd name="connsiteX4-43" fmla="*/ 7013359 w 7013359"/>
              <a:gd name="connsiteY4-44" fmla="*/ 0 h 1420427"/>
              <a:gd name="connsiteX5" fmla="*/ 7013359 w 7013359"/>
              <a:gd name="connsiteY5" fmla="*/ 0 h 1420427"/>
              <a:gd name="connsiteX0-45" fmla="*/ 0 w 7013359"/>
              <a:gd name="connsiteY0-46" fmla="*/ 1420427 h 1420427"/>
              <a:gd name="connsiteX1-47" fmla="*/ 1313894 w 7013359"/>
              <a:gd name="connsiteY1-48" fmla="*/ 878889 h 1420427"/>
              <a:gd name="connsiteX2-49" fmla="*/ 2974019 w 7013359"/>
              <a:gd name="connsiteY2-50" fmla="*/ 1127464 h 1420427"/>
              <a:gd name="connsiteX3-51" fmla="*/ 4279036 w 7013359"/>
              <a:gd name="connsiteY3-52" fmla="*/ 541538 h 1420427"/>
              <a:gd name="connsiteX4-53" fmla="*/ 7013359 w 7013359"/>
              <a:gd name="connsiteY4-54" fmla="*/ 0 h 1420427"/>
              <a:gd name="connsiteX5-55" fmla="*/ 7013359 w 7013359"/>
              <a:gd name="connsiteY5-56" fmla="*/ 0 h 1420427"/>
              <a:gd name="connsiteX0-57" fmla="*/ 0 w 7013359"/>
              <a:gd name="connsiteY0-58" fmla="*/ 1420427 h 1420427"/>
              <a:gd name="connsiteX1-59" fmla="*/ 1313894 w 7013359"/>
              <a:gd name="connsiteY1-60" fmla="*/ 878889 h 1420427"/>
              <a:gd name="connsiteX2-61" fmla="*/ 2974019 w 7013359"/>
              <a:gd name="connsiteY2-62" fmla="*/ 1127464 h 1420427"/>
              <a:gd name="connsiteX3-63" fmla="*/ 4243525 w 7013359"/>
              <a:gd name="connsiteY3-64" fmla="*/ 523783 h 1420427"/>
              <a:gd name="connsiteX4-65" fmla="*/ 7013359 w 7013359"/>
              <a:gd name="connsiteY4-66" fmla="*/ 0 h 1420427"/>
              <a:gd name="connsiteX5-67" fmla="*/ 7013359 w 7013359"/>
              <a:gd name="connsiteY5-68" fmla="*/ 0 h 1420427"/>
              <a:gd name="connsiteX0-69" fmla="*/ 0 w 7013359"/>
              <a:gd name="connsiteY0-70" fmla="*/ 1420427 h 1420427"/>
              <a:gd name="connsiteX1-71" fmla="*/ 1313894 w 7013359"/>
              <a:gd name="connsiteY1-72" fmla="*/ 878889 h 1420427"/>
              <a:gd name="connsiteX2-73" fmla="*/ 2974019 w 7013359"/>
              <a:gd name="connsiteY2-74" fmla="*/ 1127464 h 1420427"/>
              <a:gd name="connsiteX3-75" fmla="*/ 4243525 w 7013359"/>
              <a:gd name="connsiteY3-76" fmla="*/ 523783 h 1420427"/>
              <a:gd name="connsiteX4-77" fmla="*/ 5690586 w 7013359"/>
              <a:gd name="connsiteY4-78" fmla="*/ 221942 h 1420427"/>
              <a:gd name="connsiteX5-79" fmla="*/ 7013359 w 7013359"/>
              <a:gd name="connsiteY5-80" fmla="*/ 0 h 1420427"/>
              <a:gd name="connsiteX6" fmla="*/ 7013359 w 7013359"/>
              <a:gd name="connsiteY6" fmla="*/ 0 h 1420427"/>
              <a:gd name="connsiteX0-81" fmla="*/ 0 w 7013359"/>
              <a:gd name="connsiteY0-82" fmla="*/ 1420427 h 1420427"/>
              <a:gd name="connsiteX1-83" fmla="*/ 1313894 w 7013359"/>
              <a:gd name="connsiteY1-84" fmla="*/ 878889 h 1420427"/>
              <a:gd name="connsiteX2-85" fmla="*/ 2974019 w 7013359"/>
              <a:gd name="connsiteY2-86" fmla="*/ 1127464 h 1420427"/>
              <a:gd name="connsiteX3-87" fmla="*/ 4243525 w 7013359"/>
              <a:gd name="connsiteY3-88" fmla="*/ 523783 h 1420427"/>
              <a:gd name="connsiteX4-89" fmla="*/ 5734974 w 7013359"/>
              <a:gd name="connsiteY4-90" fmla="*/ 346229 h 1420427"/>
              <a:gd name="connsiteX5-91" fmla="*/ 7013359 w 7013359"/>
              <a:gd name="connsiteY5-92" fmla="*/ 0 h 1420427"/>
              <a:gd name="connsiteX6-93" fmla="*/ 7013359 w 7013359"/>
              <a:gd name="connsiteY6-94" fmla="*/ 0 h 1420427"/>
              <a:gd name="connsiteX0-95" fmla="*/ 0 w 7013359"/>
              <a:gd name="connsiteY0-96" fmla="*/ 1420427 h 1420427"/>
              <a:gd name="connsiteX1-97" fmla="*/ 1313894 w 7013359"/>
              <a:gd name="connsiteY1-98" fmla="*/ 878889 h 1420427"/>
              <a:gd name="connsiteX2-99" fmla="*/ 2974019 w 7013359"/>
              <a:gd name="connsiteY2-100" fmla="*/ 1127464 h 1420427"/>
              <a:gd name="connsiteX3-101" fmla="*/ 4243525 w 7013359"/>
              <a:gd name="connsiteY3-102" fmla="*/ 523783 h 1420427"/>
              <a:gd name="connsiteX4-103" fmla="*/ 5734974 w 7013359"/>
              <a:gd name="connsiteY4-104" fmla="*/ 346229 h 1420427"/>
              <a:gd name="connsiteX5-105" fmla="*/ 7013359 w 7013359"/>
              <a:gd name="connsiteY5-106" fmla="*/ 0 h 1420427"/>
              <a:gd name="connsiteX6-107" fmla="*/ 7013359 w 7013359"/>
              <a:gd name="connsiteY6-108" fmla="*/ 0 h 1420427"/>
              <a:gd name="connsiteX0-109" fmla="*/ 0 w 7013359"/>
              <a:gd name="connsiteY0-110" fmla="*/ 1420427 h 1420427"/>
              <a:gd name="connsiteX1-111" fmla="*/ 1340527 w 7013359"/>
              <a:gd name="connsiteY1-112" fmla="*/ 887766 h 1420427"/>
              <a:gd name="connsiteX2-113" fmla="*/ 2974019 w 7013359"/>
              <a:gd name="connsiteY2-114" fmla="*/ 1127464 h 1420427"/>
              <a:gd name="connsiteX3-115" fmla="*/ 4243525 w 7013359"/>
              <a:gd name="connsiteY3-116" fmla="*/ 523783 h 1420427"/>
              <a:gd name="connsiteX4-117" fmla="*/ 5734974 w 7013359"/>
              <a:gd name="connsiteY4-118" fmla="*/ 346229 h 1420427"/>
              <a:gd name="connsiteX5-119" fmla="*/ 7013359 w 7013359"/>
              <a:gd name="connsiteY5-120" fmla="*/ 0 h 1420427"/>
              <a:gd name="connsiteX6-121" fmla="*/ 7013359 w 7013359"/>
              <a:gd name="connsiteY6-122" fmla="*/ 0 h 1420427"/>
              <a:gd name="connsiteX0-123" fmla="*/ 0 w 7013359"/>
              <a:gd name="connsiteY0-124" fmla="*/ 1420427 h 1420427"/>
              <a:gd name="connsiteX1-125" fmla="*/ 1340527 w 7013359"/>
              <a:gd name="connsiteY1-126" fmla="*/ 887766 h 1420427"/>
              <a:gd name="connsiteX2-127" fmla="*/ 2807332 w 7013359"/>
              <a:gd name="connsiteY2-128" fmla="*/ 1132227 h 1420427"/>
              <a:gd name="connsiteX3-129" fmla="*/ 4243525 w 7013359"/>
              <a:gd name="connsiteY3-130" fmla="*/ 523783 h 1420427"/>
              <a:gd name="connsiteX4-131" fmla="*/ 5734974 w 7013359"/>
              <a:gd name="connsiteY4-132" fmla="*/ 346229 h 1420427"/>
              <a:gd name="connsiteX5-133" fmla="*/ 7013359 w 7013359"/>
              <a:gd name="connsiteY5-134" fmla="*/ 0 h 1420427"/>
              <a:gd name="connsiteX6-135" fmla="*/ 7013359 w 7013359"/>
              <a:gd name="connsiteY6-136" fmla="*/ 0 h 1420427"/>
              <a:gd name="connsiteX0-137" fmla="*/ 0 w 7013359"/>
              <a:gd name="connsiteY0-138" fmla="*/ 1420427 h 1420427"/>
              <a:gd name="connsiteX1-139" fmla="*/ 1340527 w 7013359"/>
              <a:gd name="connsiteY1-140" fmla="*/ 887766 h 1420427"/>
              <a:gd name="connsiteX2-141" fmla="*/ 2807332 w 7013359"/>
              <a:gd name="connsiteY2-142" fmla="*/ 1132227 h 1420427"/>
              <a:gd name="connsiteX3-143" fmla="*/ 4281625 w 7013359"/>
              <a:gd name="connsiteY3-144" fmla="*/ 533308 h 1420427"/>
              <a:gd name="connsiteX4-145" fmla="*/ 5734974 w 7013359"/>
              <a:gd name="connsiteY4-146" fmla="*/ 346229 h 1420427"/>
              <a:gd name="connsiteX5-147" fmla="*/ 7013359 w 7013359"/>
              <a:gd name="connsiteY5-148" fmla="*/ 0 h 1420427"/>
              <a:gd name="connsiteX6-149" fmla="*/ 7013359 w 7013359"/>
              <a:gd name="connsiteY6-150" fmla="*/ 0 h 1420427"/>
              <a:gd name="connsiteX0-151" fmla="*/ 0 w 7013359"/>
              <a:gd name="connsiteY0-152" fmla="*/ 1420427 h 1420427"/>
              <a:gd name="connsiteX1-153" fmla="*/ 1340527 w 7013359"/>
              <a:gd name="connsiteY1-154" fmla="*/ 887766 h 1420427"/>
              <a:gd name="connsiteX2-155" fmla="*/ 2807332 w 7013359"/>
              <a:gd name="connsiteY2-156" fmla="*/ 1132227 h 1420427"/>
              <a:gd name="connsiteX3-157" fmla="*/ 4281625 w 7013359"/>
              <a:gd name="connsiteY3-158" fmla="*/ 533308 h 1420427"/>
              <a:gd name="connsiteX4-159" fmla="*/ 5734974 w 7013359"/>
              <a:gd name="connsiteY4-160" fmla="*/ 346229 h 1420427"/>
              <a:gd name="connsiteX5-161" fmla="*/ 7013359 w 7013359"/>
              <a:gd name="connsiteY5-162" fmla="*/ 0 h 1420427"/>
              <a:gd name="connsiteX6-163" fmla="*/ 7013359 w 7013359"/>
              <a:gd name="connsiteY6-164" fmla="*/ 0 h 1420427"/>
              <a:gd name="connsiteX0-165" fmla="*/ 0 w 7013359"/>
              <a:gd name="connsiteY0-166" fmla="*/ 1420427 h 1420427"/>
              <a:gd name="connsiteX1-167" fmla="*/ 1340527 w 7013359"/>
              <a:gd name="connsiteY1-168" fmla="*/ 887766 h 1420427"/>
              <a:gd name="connsiteX2-169" fmla="*/ 2807332 w 7013359"/>
              <a:gd name="connsiteY2-170" fmla="*/ 1132227 h 1420427"/>
              <a:gd name="connsiteX3-171" fmla="*/ 4262575 w 7013359"/>
              <a:gd name="connsiteY3-172" fmla="*/ 538070 h 1420427"/>
              <a:gd name="connsiteX4-173" fmla="*/ 5734974 w 7013359"/>
              <a:gd name="connsiteY4-174" fmla="*/ 346229 h 1420427"/>
              <a:gd name="connsiteX5-175" fmla="*/ 7013359 w 7013359"/>
              <a:gd name="connsiteY5-176" fmla="*/ 0 h 1420427"/>
              <a:gd name="connsiteX6-177" fmla="*/ 7013359 w 7013359"/>
              <a:gd name="connsiteY6-178" fmla="*/ 0 h 1420427"/>
              <a:gd name="connsiteX0-179" fmla="*/ 0 w 7013359"/>
              <a:gd name="connsiteY0-180" fmla="*/ 1420427 h 1420427"/>
              <a:gd name="connsiteX1-181" fmla="*/ 1340527 w 7013359"/>
              <a:gd name="connsiteY1-182" fmla="*/ 887766 h 1420427"/>
              <a:gd name="connsiteX2-183" fmla="*/ 2807332 w 7013359"/>
              <a:gd name="connsiteY2-184" fmla="*/ 1132227 h 1420427"/>
              <a:gd name="connsiteX3-185" fmla="*/ 4276863 w 7013359"/>
              <a:gd name="connsiteY3-186" fmla="*/ 530927 h 1420427"/>
              <a:gd name="connsiteX4-187" fmla="*/ 5734974 w 7013359"/>
              <a:gd name="connsiteY4-188" fmla="*/ 346229 h 1420427"/>
              <a:gd name="connsiteX5-189" fmla="*/ 7013359 w 7013359"/>
              <a:gd name="connsiteY5-190" fmla="*/ 0 h 1420427"/>
              <a:gd name="connsiteX6-191" fmla="*/ 7013359 w 7013359"/>
              <a:gd name="connsiteY6-192" fmla="*/ 0 h 1420427"/>
              <a:gd name="connsiteX0-193" fmla="*/ 0 w 7013359"/>
              <a:gd name="connsiteY0-194" fmla="*/ 1420427 h 1420427"/>
              <a:gd name="connsiteX1-195" fmla="*/ 1340527 w 7013359"/>
              <a:gd name="connsiteY1-196" fmla="*/ 887766 h 1420427"/>
              <a:gd name="connsiteX2-197" fmla="*/ 2807332 w 7013359"/>
              <a:gd name="connsiteY2-198" fmla="*/ 1132227 h 1420427"/>
              <a:gd name="connsiteX3-199" fmla="*/ 4276863 w 7013359"/>
              <a:gd name="connsiteY3-200" fmla="*/ 530927 h 1420427"/>
              <a:gd name="connsiteX4-201" fmla="*/ 5734974 w 7013359"/>
              <a:gd name="connsiteY4-202" fmla="*/ 346229 h 1420427"/>
              <a:gd name="connsiteX5-203" fmla="*/ 7013359 w 7013359"/>
              <a:gd name="connsiteY5-204" fmla="*/ 0 h 1420427"/>
              <a:gd name="connsiteX6-205" fmla="*/ 7013359 w 7013359"/>
              <a:gd name="connsiteY6-206" fmla="*/ 0 h 1420427"/>
              <a:gd name="connsiteX0-207" fmla="*/ 0 w 7013359"/>
              <a:gd name="connsiteY0-208" fmla="*/ 1420427 h 1420427"/>
              <a:gd name="connsiteX1-209" fmla="*/ 1340527 w 7013359"/>
              <a:gd name="connsiteY1-210" fmla="*/ 887766 h 1420427"/>
              <a:gd name="connsiteX2-211" fmla="*/ 2807332 w 7013359"/>
              <a:gd name="connsiteY2-212" fmla="*/ 1132227 h 1420427"/>
              <a:gd name="connsiteX3-213" fmla="*/ 4276863 w 7013359"/>
              <a:gd name="connsiteY3-214" fmla="*/ 530927 h 1420427"/>
              <a:gd name="connsiteX4-215" fmla="*/ 5734974 w 7013359"/>
              <a:gd name="connsiteY4-216" fmla="*/ 346229 h 1420427"/>
              <a:gd name="connsiteX5-217" fmla="*/ 7013359 w 7013359"/>
              <a:gd name="connsiteY5-218" fmla="*/ 0 h 1420427"/>
              <a:gd name="connsiteX6-219" fmla="*/ 7013359 w 7013359"/>
              <a:gd name="connsiteY6-220" fmla="*/ 0 h 1420427"/>
              <a:gd name="connsiteX0-221" fmla="*/ 0 w 7013359"/>
              <a:gd name="connsiteY0-222" fmla="*/ 1420427 h 1420427"/>
              <a:gd name="connsiteX1-223" fmla="*/ 1340527 w 7013359"/>
              <a:gd name="connsiteY1-224" fmla="*/ 887766 h 1420427"/>
              <a:gd name="connsiteX2-225" fmla="*/ 2807332 w 7013359"/>
              <a:gd name="connsiteY2-226" fmla="*/ 1132227 h 1420427"/>
              <a:gd name="connsiteX3-227" fmla="*/ 4276863 w 7013359"/>
              <a:gd name="connsiteY3-228" fmla="*/ 530927 h 1420427"/>
              <a:gd name="connsiteX4-229" fmla="*/ 5734974 w 7013359"/>
              <a:gd name="connsiteY4-230" fmla="*/ 346229 h 1420427"/>
              <a:gd name="connsiteX5-231" fmla="*/ 7013359 w 7013359"/>
              <a:gd name="connsiteY5-232" fmla="*/ 0 h 1420427"/>
              <a:gd name="connsiteX6-233" fmla="*/ 7013359 w 7013359"/>
              <a:gd name="connsiteY6-234" fmla="*/ 0 h 1420427"/>
              <a:gd name="connsiteX0-235" fmla="*/ 0 w 7013359"/>
              <a:gd name="connsiteY0-236" fmla="*/ 1420427 h 1420427"/>
              <a:gd name="connsiteX1-237" fmla="*/ 1340527 w 7013359"/>
              <a:gd name="connsiteY1-238" fmla="*/ 887766 h 1420427"/>
              <a:gd name="connsiteX2-239" fmla="*/ 2807332 w 7013359"/>
              <a:gd name="connsiteY2-240" fmla="*/ 1132227 h 1420427"/>
              <a:gd name="connsiteX3-241" fmla="*/ 4276863 w 7013359"/>
              <a:gd name="connsiteY3-242" fmla="*/ 530927 h 1420427"/>
              <a:gd name="connsiteX4-243" fmla="*/ 5734974 w 7013359"/>
              <a:gd name="connsiteY4-244" fmla="*/ 346229 h 1420427"/>
              <a:gd name="connsiteX5-245" fmla="*/ 7013359 w 7013359"/>
              <a:gd name="connsiteY5-246" fmla="*/ 0 h 1420427"/>
              <a:gd name="connsiteX6-247" fmla="*/ 7013359 w 7013359"/>
              <a:gd name="connsiteY6-248" fmla="*/ 0 h 1420427"/>
              <a:gd name="connsiteX0-249" fmla="*/ 0 w 7013359"/>
              <a:gd name="connsiteY0-250" fmla="*/ 1420427 h 1420427"/>
              <a:gd name="connsiteX1-251" fmla="*/ 1340527 w 7013359"/>
              <a:gd name="connsiteY1-252" fmla="*/ 887766 h 1420427"/>
              <a:gd name="connsiteX2-253" fmla="*/ 2807332 w 7013359"/>
              <a:gd name="connsiteY2-254" fmla="*/ 1132227 h 1420427"/>
              <a:gd name="connsiteX3-255" fmla="*/ 4276863 w 7013359"/>
              <a:gd name="connsiteY3-256" fmla="*/ 530927 h 1420427"/>
              <a:gd name="connsiteX4-257" fmla="*/ 5734974 w 7013359"/>
              <a:gd name="connsiteY4-258" fmla="*/ 346229 h 1420427"/>
              <a:gd name="connsiteX5-259" fmla="*/ 7013359 w 7013359"/>
              <a:gd name="connsiteY5-260" fmla="*/ 0 h 1420427"/>
              <a:gd name="connsiteX6-261" fmla="*/ 7013359 w 7013359"/>
              <a:gd name="connsiteY6-262" fmla="*/ 0 h 1420427"/>
              <a:gd name="connsiteX0-263" fmla="*/ 0 w 7013359"/>
              <a:gd name="connsiteY0-264" fmla="*/ 1420427 h 1420427"/>
              <a:gd name="connsiteX1-265" fmla="*/ 1340527 w 7013359"/>
              <a:gd name="connsiteY1-266" fmla="*/ 887766 h 1420427"/>
              <a:gd name="connsiteX2-267" fmla="*/ 2807332 w 7013359"/>
              <a:gd name="connsiteY2-268" fmla="*/ 1132227 h 1420427"/>
              <a:gd name="connsiteX3-269" fmla="*/ 4276863 w 7013359"/>
              <a:gd name="connsiteY3-270" fmla="*/ 530927 h 1420427"/>
              <a:gd name="connsiteX4-271" fmla="*/ 5734974 w 7013359"/>
              <a:gd name="connsiteY4-272" fmla="*/ 346229 h 1420427"/>
              <a:gd name="connsiteX5-273" fmla="*/ 7013359 w 7013359"/>
              <a:gd name="connsiteY5-274" fmla="*/ 0 h 1420427"/>
              <a:gd name="connsiteX6-275" fmla="*/ 7013359 w 7013359"/>
              <a:gd name="connsiteY6-276" fmla="*/ 0 h 1420427"/>
              <a:gd name="connsiteX0-277" fmla="*/ 0 w 7013359"/>
              <a:gd name="connsiteY0-278" fmla="*/ 1420427 h 1420427"/>
              <a:gd name="connsiteX1-279" fmla="*/ 1340527 w 7013359"/>
              <a:gd name="connsiteY1-280" fmla="*/ 887766 h 1420427"/>
              <a:gd name="connsiteX2-281" fmla="*/ 2807332 w 7013359"/>
              <a:gd name="connsiteY2-282" fmla="*/ 1132227 h 1420427"/>
              <a:gd name="connsiteX3-283" fmla="*/ 4276863 w 7013359"/>
              <a:gd name="connsiteY3-284" fmla="*/ 530927 h 1420427"/>
              <a:gd name="connsiteX4-285" fmla="*/ 5734974 w 7013359"/>
              <a:gd name="connsiteY4-286" fmla="*/ 585926 h 1420427"/>
              <a:gd name="connsiteX5-287" fmla="*/ 7013359 w 7013359"/>
              <a:gd name="connsiteY5-288" fmla="*/ 0 h 1420427"/>
              <a:gd name="connsiteX6-289" fmla="*/ 7013359 w 7013359"/>
              <a:gd name="connsiteY6-290" fmla="*/ 0 h 1420427"/>
              <a:gd name="connsiteX0-291" fmla="*/ 0 w 7013359"/>
              <a:gd name="connsiteY0-292" fmla="*/ 1420427 h 1420427"/>
              <a:gd name="connsiteX1-293" fmla="*/ 1340527 w 7013359"/>
              <a:gd name="connsiteY1-294" fmla="*/ 887766 h 1420427"/>
              <a:gd name="connsiteX2-295" fmla="*/ 2807332 w 7013359"/>
              <a:gd name="connsiteY2-296" fmla="*/ 1132227 h 1420427"/>
              <a:gd name="connsiteX3-297" fmla="*/ 4276863 w 7013359"/>
              <a:gd name="connsiteY3-298" fmla="*/ 530927 h 1420427"/>
              <a:gd name="connsiteX4-299" fmla="*/ 5734974 w 7013359"/>
              <a:gd name="connsiteY4-300" fmla="*/ 585926 h 1420427"/>
              <a:gd name="connsiteX5-301" fmla="*/ 7013359 w 7013359"/>
              <a:gd name="connsiteY5-302" fmla="*/ 0 h 1420427"/>
              <a:gd name="connsiteX6-303" fmla="*/ 7013359 w 7013359"/>
              <a:gd name="connsiteY6-304" fmla="*/ 0 h 1420427"/>
              <a:gd name="connsiteX0-305" fmla="*/ 0 w 7013359"/>
              <a:gd name="connsiteY0-306" fmla="*/ 1420427 h 1420427"/>
              <a:gd name="connsiteX1-307" fmla="*/ 1340527 w 7013359"/>
              <a:gd name="connsiteY1-308" fmla="*/ 887766 h 1420427"/>
              <a:gd name="connsiteX2-309" fmla="*/ 2807332 w 7013359"/>
              <a:gd name="connsiteY2-310" fmla="*/ 1132227 h 1420427"/>
              <a:gd name="connsiteX3-311" fmla="*/ 4276863 w 7013359"/>
              <a:gd name="connsiteY3-312" fmla="*/ 530927 h 1420427"/>
              <a:gd name="connsiteX4-313" fmla="*/ 5734974 w 7013359"/>
              <a:gd name="connsiteY4-314" fmla="*/ 585926 h 1420427"/>
              <a:gd name="connsiteX5-315" fmla="*/ 7013359 w 7013359"/>
              <a:gd name="connsiteY5-316" fmla="*/ 0 h 1420427"/>
              <a:gd name="connsiteX6-317" fmla="*/ 7013359 w 7013359"/>
              <a:gd name="connsiteY6-318" fmla="*/ 0 h 1420427"/>
              <a:gd name="connsiteX0-319" fmla="*/ 0 w 7013359"/>
              <a:gd name="connsiteY0-320" fmla="*/ 1420427 h 1420427"/>
              <a:gd name="connsiteX1-321" fmla="*/ 1340527 w 7013359"/>
              <a:gd name="connsiteY1-322" fmla="*/ 887766 h 1420427"/>
              <a:gd name="connsiteX2-323" fmla="*/ 2807332 w 7013359"/>
              <a:gd name="connsiteY2-324" fmla="*/ 1132227 h 1420427"/>
              <a:gd name="connsiteX3-325" fmla="*/ 4276863 w 7013359"/>
              <a:gd name="connsiteY3-326" fmla="*/ 530927 h 1420427"/>
              <a:gd name="connsiteX4-327" fmla="*/ 5734974 w 7013359"/>
              <a:gd name="connsiteY4-328" fmla="*/ 585926 h 1420427"/>
              <a:gd name="connsiteX5-329" fmla="*/ 7013359 w 7013359"/>
              <a:gd name="connsiteY5-330" fmla="*/ 0 h 1420427"/>
              <a:gd name="connsiteX6-331" fmla="*/ 7013359 w 7013359"/>
              <a:gd name="connsiteY6-332" fmla="*/ 0 h 1420427"/>
              <a:gd name="connsiteX0-333" fmla="*/ 0 w 7013359"/>
              <a:gd name="connsiteY0-334" fmla="*/ 1420427 h 1420427"/>
              <a:gd name="connsiteX1-335" fmla="*/ 1340527 w 7013359"/>
              <a:gd name="connsiteY1-336" fmla="*/ 887766 h 1420427"/>
              <a:gd name="connsiteX2-337" fmla="*/ 2807332 w 7013359"/>
              <a:gd name="connsiteY2-338" fmla="*/ 1132227 h 1420427"/>
              <a:gd name="connsiteX3-339" fmla="*/ 4276863 w 7013359"/>
              <a:gd name="connsiteY3-340" fmla="*/ 530927 h 1420427"/>
              <a:gd name="connsiteX4-341" fmla="*/ 5734974 w 7013359"/>
              <a:gd name="connsiteY4-342" fmla="*/ 585926 h 1420427"/>
              <a:gd name="connsiteX5-343" fmla="*/ 7013359 w 7013359"/>
              <a:gd name="connsiteY5-344" fmla="*/ 0 h 1420427"/>
              <a:gd name="connsiteX6-345" fmla="*/ 7013359 w 7013359"/>
              <a:gd name="connsiteY6-346" fmla="*/ 0 h 1420427"/>
              <a:gd name="connsiteX0-347" fmla="*/ 0 w 7013359"/>
              <a:gd name="connsiteY0-348" fmla="*/ 1420427 h 1420427"/>
              <a:gd name="connsiteX1-349" fmla="*/ 1340527 w 7013359"/>
              <a:gd name="connsiteY1-350" fmla="*/ 887766 h 1420427"/>
              <a:gd name="connsiteX2-351" fmla="*/ 2807332 w 7013359"/>
              <a:gd name="connsiteY2-352" fmla="*/ 1132227 h 1420427"/>
              <a:gd name="connsiteX3-353" fmla="*/ 4276863 w 7013359"/>
              <a:gd name="connsiteY3-354" fmla="*/ 530927 h 1420427"/>
              <a:gd name="connsiteX4-355" fmla="*/ 5734974 w 7013359"/>
              <a:gd name="connsiteY4-356" fmla="*/ 585926 h 1420427"/>
              <a:gd name="connsiteX5-357" fmla="*/ 7013359 w 7013359"/>
              <a:gd name="connsiteY5-358" fmla="*/ 0 h 1420427"/>
              <a:gd name="connsiteX6-359" fmla="*/ 7013359 w 7013359"/>
              <a:gd name="connsiteY6-360" fmla="*/ 0 h 1420427"/>
              <a:gd name="connsiteX0-361" fmla="*/ 0 w 7013359"/>
              <a:gd name="connsiteY0-362" fmla="*/ 1420427 h 1420427"/>
              <a:gd name="connsiteX1-363" fmla="*/ 1340527 w 7013359"/>
              <a:gd name="connsiteY1-364" fmla="*/ 887766 h 1420427"/>
              <a:gd name="connsiteX2-365" fmla="*/ 2807332 w 7013359"/>
              <a:gd name="connsiteY2-366" fmla="*/ 1132227 h 1420427"/>
              <a:gd name="connsiteX3-367" fmla="*/ 4276863 w 7013359"/>
              <a:gd name="connsiteY3-368" fmla="*/ 530927 h 1420427"/>
              <a:gd name="connsiteX4-369" fmla="*/ 5734974 w 7013359"/>
              <a:gd name="connsiteY4-370" fmla="*/ 585926 h 1420427"/>
              <a:gd name="connsiteX5-371" fmla="*/ 7013359 w 7013359"/>
              <a:gd name="connsiteY5-372" fmla="*/ 0 h 1420427"/>
              <a:gd name="connsiteX6-373" fmla="*/ 7013359 w 7013359"/>
              <a:gd name="connsiteY6-374" fmla="*/ 0 h 1420427"/>
              <a:gd name="connsiteX0-375" fmla="*/ 0 w 7013359"/>
              <a:gd name="connsiteY0-376" fmla="*/ 1420427 h 1420427"/>
              <a:gd name="connsiteX1-377" fmla="*/ 1340527 w 7013359"/>
              <a:gd name="connsiteY1-378" fmla="*/ 887766 h 1420427"/>
              <a:gd name="connsiteX2-379" fmla="*/ 2807332 w 7013359"/>
              <a:gd name="connsiteY2-380" fmla="*/ 1132227 h 1420427"/>
              <a:gd name="connsiteX3-381" fmla="*/ 4276863 w 7013359"/>
              <a:gd name="connsiteY3-382" fmla="*/ 530927 h 1420427"/>
              <a:gd name="connsiteX4-383" fmla="*/ 5734974 w 7013359"/>
              <a:gd name="connsiteY4-384" fmla="*/ 585926 h 1420427"/>
              <a:gd name="connsiteX5-385" fmla="*/ 7013359 w 7013359"/>
              <a:gd name="connsiteY5-386" fmla="*/ 0 h 1420427"/>
              <a:gd name="connsiteX0-387" fmla="*/ 0 w 5734974"/>
              <a:gd name="connsiteY0-388" fmla="*/ 903680 h 903680"/>
              <a:gd name="connsiteX1-389" fmla="*/ 1340527 w 5734974"/>
              <a:gd name="connsiteY1-390" fmla="*/ 371019 h 903680"/>
              <a:gd name="connsiteX2-391" fmla="*/ 2807332 w 5734974"/>
              <a:gd name="connsiteY2-392" fmla="*/ 615480 h 903680"/>
              <a:gd name="connsiteX3-393" fmla="*/ 4276863 w 5734974"/>
              <a:gd name="connsiteY3-394" fmla="*/ 14180 h 903680"/>
              <a:gd name="connsiteX4-395" fmla="*/ 5734974 w 5734974"/>
              <a:gd name="connsiteY4-396" fmla="*/ 69179 h 903680"/>
              <a:gd name="connsiteX0-397" fmla="*/ 0 w 5734974"/>
              <a:gd name="connsiteY0-398" fmla="*/ 1129776 h 1129776"/>
              <a:gd name="connsiteX1-399" fmla="*/ 1340527 w 5734974"/>
              <a:gd name="connsiteY1-400" fmla="*/ 597115 h 1129776"/>
              <a:gd name="connsiteX2-401" fmla="*/ 2807332 w 5734974"/>
              <a:gd name="connsiteY2-402" fmla="*/ 841576 h 1129776"/>
              <a:gd name="connsiteX3-403" fmla="*/ 4276863 w 5734974"/>
              <a:gd name="connsiteY3-404" fmla="*/ 240276 h 1129776"/>
              <a:gd name="connsiteX4-405" fmla="*/ 5734974 w 5734974"/>
              <a:gd name="connsiteY4-406" fmla="*/ 0 h 1129776"/>
              <a:gd name="connsiteX0-407" fmla="*/ 0 w 5734974"/>
              <a:gd name="connsiteY0-408" fmla="*/ 1131360 h 1131360"/>
              <a:gd name="connsiteX1-409" fmla="*/ 1340527 w 5734974"/>
              <a:gd name="connsiteY1-410" fmla="*/ 598699 h 1131360"/>
              <a:gd name="connsiteX2-411" fmla="*/ 2807332 w 5734974"/>
              <a:gd name="connsiteY2-412" fmla="*/ 843160 h 1131360"/>
              <a:gd name="connsiteX3-413" fmla="*/ 4276863 w 5734974"/>
              <a:gd name="connsiteY3-414" fmla="*/ 241860 h 1131360"/>
              <a:gd name="connsiteX4-415" fmla="*/ 5734974 w 5734974"/>
              <a:gd name="connsiteY4-416" fmla="*/ 1584 h 1131360"/>
              <a:gd name="connsiteX0-417" fmla="*/ 0 w 5734974"/>
              <a:gd name="connsiteY0-418" fmla="*/ 1131360 h 1131360"/>
              <a:gd name="connsiteX1-419" fmla="*/ 1835827 w 5734974"/>
              <a:gd name="connsiteY1-420" fmla="*/ 598699 h 1131360"/>
              <a:gd name="connsiteX2-421" fmla="*/ 2807332 w 5734974"/>
              <a:gd name="connsiteY2-422" fmla="*/ 843160 h 1131360"/>
              <a:gd name="connsiteX3-423" fmla="*/ 4276863 w 5734974"/>
              <a:gd name="connsiteY3-424" fmla="*/ 241860 h 1131360"/>
              <a:gd name="connsiteX4-425" fmla="*/ 5734974 w 5734974"/>
              <a:gd name="connsiteY4-426" fmla="*/ 1584 h 1131360"/>
              <a:gd name="connsiteX0-427" fmla="*/ 0 w 5734974"/>
              <a:gd name="connsiteY0-428" fmla="*/ 1131360 h 1131360"/>
              <a:gd name="connsiteX1-429" fmla="*/ 1835827 w 5734974"/>
              <a:gd name="connsiteY1-430" fmla="*/ 598699 h 1131360"/>
              <a:gd name="connsiteX2-431" fmla="*/ 3759832 w 5734974"/>
              <a:gd name="connsiteY2-432" fmla="*/ 843160 h 1131360"/>
              <a:gd name="connsiteX3-433" fmla="*/ 4276863 w 5734974"/>
              <a:gd name="connsiteY3-434" fmla="*/ 241860 h 1131360"/>
              <a:gd name="connsiteX4-435" fmla="*/ 5734974 w 5734974"/>
              <a:gd name="connsiteY4-436" fmla="*/ 1584 h 1131360"/>
              <a:gd name="connsiteX0-437" fmla="*/ 0 w 5734974"/>
              <a:gd name="connsiteY0-438" fmla="*/ 1129776 h 1129776"/>
              <a:gd name="connsiteX1-439" fmla="*/ 1835827 w 5734974"/>
              <a:gd name="connsiteY1-440" fmla="*/ 597115 h 1129776"/>
              <a:gd name="connsiteX2-441" fmla="*/ 3759832 w 5734974"/>
              <a:gd name="connsiteY2-442" fmla="*/ 841576 h 1129776"/>
              <a:gd name="connsiteX3-443" fmla="*/ 5734974 w 5734974"/>
              <a:gd name="connsiteY3-444" fmla="*/ 0 h 1129776"/>
              <a:gd name="connsiteX0-445" fmla="*/ 0 w 5734974"/>
              <a:gd name="connsiteY0-446" fmla="*/ 1129776 h 1129776"/>
              <a:gd name="connsiteX1-447" fmla="*/ 1821540 w 5734974"/>
              <a:gd name="connsiteY1-448" fmla="*/ 592352 h 1129776"/>
              <a:gd name="connsiteX2-449" fmla="*/ 3759832 w 5734974"/>
              <a:gd name="connsiteY2-450" fmla="*/ 841576 h 1129776"/>
              <a:gd name="connsiteX3-451" fmla="*/ 5734974 w 5734974"/>
              <a:gd name="connsiteY3-452" fmla="*/ 0 h 1129776"/>
              <a:gd name="connsiteX0-453" fmla="*/ 0 w 5734974"/>
              <a:gd name="connsiteY0-454" fmla="*/ 1129776 h 1129776"/>
              <a:gd name="connsiteX1-455" fmla="*/ 1821540 w 5734974"/>
              <a:gd name="connsiteY1-456" fmla="*/ 592352 h 1129776"/>
              <a:gd name="connsiteX2-457" fmla="*/ 3783644 w 5734974"/>
              <a:gd name="connsiteY2-458" fmla="*/ 846338 h 1129776"/>
              <a:gd name="connsiteX3-459" fmla="*/ 5734974 w 5734974"/>
              <a:gd name="connsiteY3-460" fmla="*/ 0 h 1129776"/>
              <a:gd name="connsiteX0-461" fmla="*/ 0 w 5734974"/>
              <a:gd name="connsiteY0-462" fmla="*/ 1129776 h 1129776"/>
              <a:gd name="connsiteX1-463" fmla="*/ 1821540 w 5734974"/>
              <a:gd name="connsiteY1-464" fmla="*/ 592352 h 1129776"/>
              <a:gd name="connsiteX2-465" fmla="*/ 3783644 w 5734974"/>
              <a:gd name="connsiteY2-466" fmla="*/ 846338 h 1129776"/>
              <a:gd name="connsiteX3-467" fmla="*/ 5734974 w 5734974"/>
              <a:gd name="connsiteY3-468" fmla="*/ 0 h 1129776"/>
              <a:gd name="connsiteX0-469" fmla="*/ 0 w 5734974"/>
              <a:gd name="connsiteY0-470" fmla="*/ 1129776 h 1129776"/>
              <a:gd name="connsiteX1-471" fmla="*/ 1821540 w 5734974"/>
              <a:gd name="connsiteY1-472" fmla="*/ 592352 h 1129776"/>
              <a:gd name="connsiteX2-473" fmla="*/ 3783644 w 5734974"/>
              <a:gd name="connsiteY2-474" fmla="*/ 846338 h 1129776"/>
              <a:gd name="connsiteX3-475" fmla="*/ 5734974 w 5734974"/>
              <a:gd name="connsiteY3-476" fmla="*/ 0 h 1129776"/>
              <a:gd name="connsiteX0-477" fmla="*/ 0 w 5734974"/>
              <a:gd name="connsiteY0-478" fmla="*/ 1129776 h 1129776"/>
              <a:gd name="connsiteX1-479" fmla="*/ 1821540 w 5734974"/>
              <a:gd name="connsiteY1-480" fmla="*/ 592352 h 1129776"/>
              <a:gd name="connsiteX2-481" fmla="*/ 3783644 w 5734974"/>
              <a:gd name="connsiteY2-482" fmla="*/ 846338 h 1129776"/>
              <a:gd name="connsiteX3-483" fmla="*/ 5734974 w 5734974"/>
              <a:gd name="connsiteY3-484" fmla="*/ 0 h 1129776"/>
              <a:gd name="connsiteX0-485" fmla="*/ 0 w 5734974"/>
              <a:gd name="connsiteY0-486" fmla="*/ 1129776 h 1129776"/>
              <a:gd name="connsiteX1-487" fmla="*/ 2799440 w 5734974"/>
              <a:gd name="connsiteY1-488" fmla="*/ 605052 h 1129776"/>
              <a:gd name="connsiteX2-489" fmla="*/ 3783644 w 5734974"/>
              <a:gd name="connsiteY2-490" fmla="*/ 846338 h 1129776"/>
              <a:gd name="connsiteX3-491" fmla="*/ 5734974 w 5734974"/>
              <a:gd name="connsiteY3-492" fmla="*/ 0 h 1129776"/>
              <a:gd name="connsiteX0-493" fmla="*/ 0 w 5734974"/>
              <a:gd name="connsiteY0-494" fmla="*/ 1129776 h 1129776"/>
              <a:gd name="connsiteX1-495" fmla="*/ 2799440 w 5734974"/>
              <a:gd name="connsiteY1-496" fmla="*/ 605052 h 1129776"/>
              <a:gd name="connsiteX2-497" fmla="*/ 5734974 w 5734974"/>
              <a:gd name="connsiteY2-498" fmla="*/ 0 h 1129776"/>
              <a:gd name="connsiteX0-499" fmla="*/ 0 w 5734974"/>
              <a:gd name="connsiteY0-500" fmla="*/ 1129776 h 1129776"/>
              <a:gd name="connsiteX1-501" fmla="*/ 2799440 w 5734974"/>
              <a:gd name="connsiteY1-502" fmla="*/ 605052 h 1129776"/>
              <a:gd name="connsiteX2-503" fmla="*/ 5734974 w 5734974"/>
              <a:gd name="connsiteY2-504" fmla="*/ 0 h 1129776"/>
              <a:gd name="connsiteX0-505" fmla="*/ 0 w 5734974"/>
              <a:gd name="connsiteY0-506" fmla="*/ 1129776 h 1129776"/>
              <a:gd name="connsiteX1-507" fmla="*/ 2799440 w 5734974"/>
              <a:gd name="connsiteY1-508" fmla="*/ 605052 h 1129776"/>
              <a:gd name="connsiteX2-509" fmla="*/ 5734974 w 5734974"/>
              <a:gd name="connsiteY2-510" fmla="*/ 0 h 1129776"/>
              <a:gd name="connsiteX0-511" fmla="*/ 0 w 5715924"/>
              <a:gd name="connsiteY0-512" fmla="*/ 1148826 h 1148826"/>
              <a:gd name="connsiteX1-513" fmla="*/ 2799440 w 5715924"/>
              <a:gd name="connsiteY1-514" fmla="*/ 624102 h 1148826"/>
              <a:gd name="connsiteX2-515" fmla="*/ 5715924 w 5715924"/>
              <a:gd name="connsiteY2-516" fmla="*/ 0 h 1148826"/>
              <a:gd name="connsiteX0-517" fmla="*/ 0 w 5715924"/>
              <a:gd name="connsiteY0-518" fmla="*/ 1181345 h 1181345"/>
              <a:gd name="connsiteX1-519" fmla="*/ 2799440 w 5715924"/>
              <a:gd name="connsiteY1-520" fmla="*/ 656621 h 1181345"/>
              <a:gd name="connsiteX2-521" fmla="*/ 5715924 w 5715924"/>
              <a:gd name="connsiteY2-522" fmla="*/ 32519 h 1181345"/>
              <a:gd name="connsiteX0-523" fmla="*/ 0 w 5715924"/>
              <a:gd name="connsiteY0-524" fmla="*/ 1170120 h 1170120"/>
              <a:gd name="connsiteX1-525" fmla="*/ 2799440 w 5715924"/>
              <a:gd name="connsiteY1-526" fmla="*/ 645396 h 1170120"/>
              <a:gd name="connsiteX2-527" fmla="*/ 5715924 w 5715924"/>
              <a:gd name="connsiteY2-528" fmla="*/ 21294 h 1170120"/>
              <a:gd name="connsiteX0-529" fmla="*/ 0 w 5715924"/>
              <a:gd name="connsiteY0-530" fmla="*/ 1170120 h 1170120"/>
              <a:gd name="connsiteX1-531" fmla="*/ 2799440 w 5715924"/>
              <a:gd name="connsiteY1-532" fmla="*/ 645396 h 1170120"/>
              <a:gd name="connsiteX2-533" fmla="*/ 5715924 w 5715924"/>
              <a:gd name="connsiteY2-534" fmla="*/ 21294 h 1170120"/>
              <a:gd name="connsiteX0-535" fmla="*/ 0 w 5715924"/>
              <a:gd name="connsiteY0-536" fmla="*/ 1167107 h 1167107"/>
              <a:gd name="connsiteX1-537" fmla="*/ 2799440 w 5715924"/>
              <a:gd name="connsiteY1-538" fmla="*/ 642383 h 1167107"/>
              <a:gd name="connsiteX2-539" fmla="*/ 5715924 w 5715924"/>
              <a:gd name="connsiteY2-540" fmla="*/ 18281 h 1167107"/>
              <a:gd name="connsiteX0-541" fmla="*/ 0 w 5715924"/>
              <a:gd name="connsiteY0-542" fmla="*/ 1228079 h 1228079"/>
              <a:gd name="connsiteX1-543" fmla="*/ 2799440 w 5715924"/>
              <a:gd name="connsiteY1-544" fmla="*/ 703355 h 1228079"/>
              <a:gd name="connsiteX2-545" fmla="*/ 5715924 w 5715924"/>
              <a:gd name="connsiteY2-546" fmla="*/ 79253 h 1228079"/>
            </a:gdLst>
            <a:ahLst/>
            <a:cxnLst>
              <a:cxn ang="0">
                <a:pos x="connsiteX0-541" y="connsiteY0-542"/>
              </a:cxn>
              <a:cxn ang="0">
                <a:pos x="connsiteX1-543" y="connsiteY1-544"/>
              </a:cxn>
              <a:cxn ang="0">
                <a:pos x="connsiteX2-545" y="connsiteY2-546"/>
              </a:cxn>
            </a:cxnLst>
            <a:rect l="l" t="t" r="r" b="b"/>
            <a:pathLst>
              <a:path w="5715924" h="1228079">
                <a:moveTo>
                  <a:pt x="0" y="1228079"/>
                </a:moveTo>
                <a:cubicBezTo>
                  <a:pt x="608367" y="777291"/>
                  <a:pt x="1967436" y="297926"/>
                  <a:pt x="2799440" y="703355"/>
                </a:cubicBezTo>
                <a:cubicBezTo>
                  <a:pt x="3631444" y="1108784"/>
                  <a:pt x="4813613" y="-347713"/>
                  <a:pt x="5715924" y="79253"/>
                </a:cubicBezTo>
              </a:path>
            </a:pathLst>
          </a:custGeom>
          <a:noFill/>
          <a:ln w="19050">
            <a:solidFill>
              <a:sysClr val="window" lastClr="FFFFFF">
                <a:lumMod val="75000"/>
              </a:sysClr>
            </a:solidFill>
            <a:prstDash val="sysDash"/>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a:lnSpc>
                <a:spcPct val="120000"/>
              </a:lnSpc>
            </a:pPr>
            <a:endParaRPr lang="zh-CN" altLang="en-US">
              <a:latin typeface="微软雅黑" charset="0"/>
              <a:ea typeface="微软雅黑" charset="0"/>
              <a:sym typeface="Arial" panose="020B0604020202090204" pitchFamily="34" charset="0"/>
            </a:endParaRPr>
          </a:p>
        </p:txBody>
      </p:sp>
      <p:sp>
        <p:nvSpPr>
          <p:cNvPr id="3" name="椭圆 2"/>
          <p:cNvSpPr/>
          <p:nvPr>
            <p:custDataLst>
              <p:tags r:id="rId2"/>
            </p:custDataLst>
          </p:nvPr>
        </p:nvSpPr>
        <p:spPr>
          <a:xfrm>
            <a:off x="1237736" y="2682844"/>
            <a:ext cx="477203" cy="484346"/>
          </a:xfrm>
          <a:prstGeom prst="ellipse">
            <a:avLst/>
          </a:prstGeom>
          <a:solidFill>
            <a:sysClr val="window" lastClr="FFFFFF"/>
          </a:solidFill>
          <a:ln w="38100">
            <a:solidFill>
              <a:sysClr val="window" lastClr="FFFFFF">
                <a:lumMod val="75000"/>
              </a:sysClr>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77500" lnSpcReduction="20000"/>
          </a:bodyPr>
          <a:lstStyle/>
          <a:p>
            <a:pPr algn="ctr">
              <a:lnSpc>
                <a:spcPct val="140000"/>
              </a:lnSpc>
            </a:pPr>
            <a:endParaRPr lang="zh-CN" altLang="en-US" dirty="0">
              <a:solidFill>
                <a:srgbClr val="FFFFFF"/>
              </a:solidFill>
              <a:latin typeface="微软雅黑" charset="0"/>
              <a:ea typeface="微软雅黑" charset="0"/>
              <a:sym typeface="Arial" panose="020B0604020202090204" pitchFamily="34" charset="0"/>
            </a:endParaRPr>
          </a:p>
        </p:txBody>
      </p:sp>
      <p:sp>
        <p:nvSpPr>
          <p:cNvPr id="4" name="椭圆 3"/>
          <p:cNvSpPr/>
          <p:nvPr>
            <p:custDataLst>
              <p:tags r:id="rId3"/>
            </p:custDataLst>
          </p:nvPr>
        </p:nvSpPr>
        <p:spPr>
          <a:xfrm>
            <a:off x="1427365" y="2854934"/>
            <a:ext cx="119819" cy="119819"/>
          </a:xfrm>
          <a:prstGeom prst="ellipse">
            <a:avLst/>
          </a:prstGeom>
          <a:solidFill>
            <a:srgbClr val="1F74AD"/>
          </a:solidFill>
          <a:ln w="381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FFFFFF"/>
              </a:solidFill>
              <a:latin typeface="微软雅黑" charset="0"/>
              <a:ea typeface="微软雅黑" charset="0"/>
              <a:sym typeface="Arial" panose="020B0604020202090204" pitchFamily="34" charset="0"/>
            </a:endParaRPr>
          </a:p>
        </p:txBody>
      </p:sp>
      <p:sp>
        <p:nvSpPr>
          <p:cNvPr id="7" name="椭圆 6"/>
          <p:cNvSpPr/>
          <p:nvPr>
            <p:custDataLst>
              <p:tags r:id="rId4"/>
            </p:custDataLst>
          </p:nvPr>
        </p:nvSpPr>
        <p:spPr>
          <a:xfrm>
            <a:off x="4494372" y="2474595"/>
            <a:ext cx="477679" cy="484823"/>
          </a:xfrm>
          <a:prstGeom prst="ellipse">
            <a:avLst/>
          </a:prstGeom>
          <a:solidFill>
            <a:sysClr val="window" lastClr="FFFFFF"/>
          </a:solidFill>
          <a:ln w="38100">
            <a:solidFill>
              <a:sysClr val="window" lastClr="FFFFFF">
                <a:lumMod val="75000"/>
              </a:sysClr>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85000" lnSpcReduction="20000"/>
          </a:bodyPr>
          <a:lstStyle/>
          <a:p>
            <a:pPr algn="ctr">
              <a:lnSpc>
                <a:spcPct val="140000"/>
              </a:lnSpc>
            </a:pPr>
            <a:endParaRPr lang="zh-CN" altLang="en-US">
              <a:solidFill>
                <a:srgbClr val="FFFFFF"/>
              </a:solidFill>
              <a:latin typeface="微软雅黑" charset="0"/>
              <a:ea typeface="微软雅黑" charset="0"/>
              <a:sym typeface="Arial" panose="020B0604020202090204" pitchFamily="34" charset="0"/>
            </a:endParaRPr>
          </a:p>
        </p:txBody>
      </p:sp>
      <p:sp>
        <p:nvSpPr>
          <p:cNvPr id="8" name="椭圆 7"/>
          <p:cNvSpPr/>
          <p:nvPr>
            <p:custDataLst>
              <p:tags r:id="rId5"/>
            </p:custDataLst>
          </p:nvPr>
        </p:nvSpPr>
        <p:spPr>
          <a:xfrm>
            <a:off x="4680990" y="2657224"/>
            <a:ext cx="119819" cy="119819"/>
          </a:xfrm>
          <a:prstGeom prst="ellipse">
            <a:avLst/>
          </a:prstGeom>
          <a:solidFill>
            <a:srgbClr val="3498DB"/>
          </a:solidFill>
          <a:ln w="381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FFFFFF"/>
              </a:solidFill>
              <a:latin typeface="微软雅黑" charset="0"/>
              <a:ea typeface="微软雅黑" charset="0"/>
              <a:sym typeface="Arial" panose="020B0604020202090204" pitchFamily="34" charset="0"/>
            </a:endParaRPr>
          </a:p>
        </p:txBody>
      </p:sp>
      <p:sp>
        <p:nvSpPr>
          <p:cNvPr id="10" name="椭圆 9"/>
          <p:cNvSpPr/>
          <p:nvPr>
            <p:custDataLst>
              <p:tags r:id="rId6"/>
            </p:custDataLst>
          </p:nvPr>
        </p:nvSpPr>
        <p:spPr>
          <a:xfrm>
            <a:off x="7416949" y="1555646"/>
            <a:ext cx="477679" cy="484346"/>
          </a:xfrm>
          <a:prstGeom prst="ellipse">
            <a:avLst/>
          </a:prstGeom>
          <a:solidFill>
            <a:sysClr val="window" lastClr="FFFFFF"/>
          </a:solidFill>
          <a:ln w="38100">
            <a:solidFill>
              <a:sysClr val="window" lastClr="FFFFFF">
                <a:lumMod val="75000"/>
              </a:sysClr>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85000" lnSpcReduction="20000"/>
          </a:bodyPr>
          <a:lstStyle/>
          <a:p>
            <a:pPr algn="ctr">
              <a:lnSpc>
                <a:spcPct val="140000"/>
              </a:lnSpc>
            </a:pPr>
            <a:endParaRPr lang="zh-CN" altLang="en-US">
              <a:solidFill>
                <a:srgbClr val="FFFFFF"/>
              </a:solidFill>
              <a:latin typeface="Arial" panose="020B0604020202090204" pitchFamily="34" charset="0"/>
              <a:ea typeface="微软雅黑" panose="020B0503020204020204" pitchFamily="34" charset="-122"/>
              <a:sym typeface="Arial" panose="020B0604020202090204" pitchFamily="34" charset="0"/>
            </a:endParaRPr>
          </a:p>
        </p:txBody>
      </p:sp>
      <p:sp>
        <p:nvSpPr>
          <p:cNvPr id="11" name="椭圆 10"/>
          <p:cNvSpPr/>
          <p:nvPr>
            <p:custDataLst>
              <p:tags r:id="rId7"/>
            </p:custDataLst>
          </p:nvPr>
        </p:nvSpPr>
        <p:spPr>
          <a:xfrm>
            <a:off x="7595879" y="1737910"/>
            <a:ext cx="119819" cy="119819"/>
          </a:xfrm>
          <a:prstGeom prst="ellipse">
            <a:avLst/>
          </a:prstGeom>
          <a:solidFill>
            <a:srgbClr val="1AA3AA"/>
          </a:solidFill>
          <a:ln w="381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FFFFFF"/>
              </a:solidFill>
              <a:latin typeface="微软雅黑" charset="0"/>
              <a:ea typeface="微软雅黑" charset="0"/>
              <a:sym typeface="Arial" panose="020B0604020202090204" pitchFamily="34" charset="0"/>
            </a:endParaRPr>
          </a:p>
        </p:txBody>
      </p:sp>
      <p:sp>
        <p:nvSpPr>
          <p:cNvPr id="18" name="矩形 17"/>
          <p:cNvSpPr/>
          <p:nvPr>
            <p:custDataLst>
              <p:tags r:id="rId8"/>
            </p:custDataLst>
          </p:nvPr>
        </p:nvSpPr>
        <p:spPr>
          <a:xfrm>
            <a:off x="6672648" y="2601278"/>
            <a:ext cx="2165509" cy="657225"/>
          </a:xfrm>
          <a:prstGeom prst="rect">
            <a:avLst/>
          </a:pr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lIns="27000" rIns="27000" rtlCol="0" anchor="ctr">
            <a:noAutofit/>
          </a:bodyPr>
          <a:lstStyle/>
          <a:p>
            <a:pPr algn="ctr">
              <a:lnSpc>
                <a:spcPct val="120000"/>
              </a:lnSpc>
            </a:pPr>
            <a:endParaRPr lang="en-US" altLang="zh-CN" dirty="0">
              <a:solidFill>
                <a:sysClr val="window" lastClr="FFFFFF"/>
              </a:solidFill>
              <a:latin typeface="Arial" panose="020B0604020202090204" pitchFamily="34" charset="0"/>
              <a:ea typeface="微软雅黑" panose="020B0503020204020204" pitchFamily="34" charset="-122"/>
              <a:cs typeface="+mn-ea"/>
              <a:sym typeface="Arial" panose="020B0604020202090204" pitchFamily="34" charset="0"/>
            </a:endParaRPr>
          </a:p>
        </p:txBody>
      </p:sp>
      <p:sp>
        <p:nvSpPr>
          <p:cNvPr id="19" name="文本框 18"/>
          <p:cNvSpPr txBox="1"/>
          <p:nvPr>
            <p:custDataLst>
              <p:tags r:id="rId9"/>
            </p:custDataLst>
          </p:nvPr>
        </p:nvSpPr>
        <p:spPr>
          <a:xfrm>
            <a:off x="6589305" y="2601278"/>
            <a:ext cx="2332196" cy="596741"/>
          </a:xfrm>
          <a:prstGeom prst="rect">
            <a:avLst/>
          </a:prstGeom>
          <a:noFill/>
        </p:spPr>
        <p:txBody>
          <a:bodyPr wrap="square" rtlCol="0" anchor="ctr">
            <a:noAutofit/>
          </a:bodyPr>
          <a:lstStyle/>
          <a:p>
            <a:pPr algn="ctr">
              <a:lnSpc>
                <a:spcPct val="120000"/>
              </a:lnSpc>
            </a:pPr>
            <a:r>
              <a:rPr lang="en-US" altLang="zh-CN" sz="1500" b="1" spc="225" dirty="0">
                <a:solidFill>
                  <a:sysClr val="window" lastClr="FFFFFF"/>
                </a:solidFill>
                <a:latin typeface="微软雅黑" charset="0"/>
                <a:ea typeface="微软雅黑" charset="0"/>
                <a:cs typeface="微软雅黑" charset="0"/>
                <a:sym typeface="Arial" panose="020B0604020202090204" pitchFamily="34" charset="0"/>
              </a:rPr>
              <a:t>2007</a:t>
            </a:r>
          </a:p>
          <a:p>
            <a:pPr algn="ctr">
              <a:lnSpc>
                <a:spcPct val="120000"/>
              </a:lnSpc>
            </a:pPr>
            <a:r>
              <a:rPr lang="zh-CN" altLang="en-US" sz="1200" b="1" spc="225" dirty="0">
                <a:solidFill>
                  <a:sysClr val="window" lastClr="FFFFFF"/>
                </a:solidFill>
                <a:latin typeface="微软雅黑" charset="0"/>
                <a:ea typeface="微软雅黑" charset="0"/>
                <a:cs typeface="微软雅黑" charset="0"/>
                <a:sym typeface="Arial" panose="020B0604020202090204" pitchFamily="34" charset="0"/>
              </a:rPr>
              <a:t>头部互联网企业开始</a:t>
            </a:r>
          </a:p>
          <a:p>
            <a:pPr algn="ctr">
              <a:lnSpc>
                <a:spcPct val="120000"/>
              </a:lnSpc>
            </a:pPr>
            <a:r>
              <a:rPr lang="zh-CN" altLang="en-US" sz="1200" b="1" spc="225" dirty="0">
                <a:solidFill>
                  <a:sysClr val="window" lastClr="FFFFFF"/>
                </a:solidFill>
                <a:latin typeface="微软雅黑" charset="0"/>
                <a:ea typeface="微软雅黑" charset="0"/>
                <a:cs typeface="微软雅黑" charset="0"/>
                <a:sym typeface="Arial" panose="020B0604020202090204" pitchFamily="34" charset="0"/>
              </a:rPr>
              <a:t>投入信息无障碍研发</a:t>
            </a:r>
          </a:p>
        </p:txBody>
      </p:sp>
      <p:sp>
        <p:nvSpPr>
          <p:cNvPr id="21" name="矩形 20"/>
          <p:cNvSpPr/>
          <p:nvPr>
            <p:custDataLst>
              <p:tags r:id="rId10"/>
            </p:custDataLst>
          </p:nvPr>
        </p:nvSpPr>
        <p:spPr>
          <a:xfrm>
            <a:off x="444979" y="3454009"/>
            <a:ext cx="2156460" cy="596741"/>
          </a:xfrm>
          <a:prstGeom prst="rect">
            <a:avLst/>
          </a:prstGeom>
          <a:ln>
            <a:noFill/>
          </a:ln>
        </p:spPr>
        <p:style>
          <a:lnRef idx="2">
            <a:srgbClr val="1F74AD">
              <a:shade val="50000"/>
            </a:srgbClr>
          </a:lnRef>
          <a:fillRef idx="1">
            <a:srgbClr val="1F74AD"/>
          </a:fillRef>
          <a:effectRef idx="0">
            <a:srgbClr val="1F74AD"/>
          </a:effectRef>
          <a:fontRef idx="minor">
            <a:sysClr val="window" lastClr="FFFFFF"/>
          </a:fontRef>
        </p:style>
        <p:txBody>
          <a:bodyPr lIns="27000" rIns="27000" rtlCol="0" anchor="ctr">
            <a:noAutofit/>
          </a:bodyPr>
          <a:lstStyle/>
          <a:p>
            <a:pPr algn="ctr">
              <a:lnSpc>
                <a:spcPct val="120000"/>
              </a:lnSpc>
            </a:pPr>
            <a:endParaRPr lang="en-US" altLang="zh-CN" dirty="0">
              <a:solidFill>
                <a:sysClr val="window" lastClr="FFFFFF"/>
              </a:solidFill>
              <a:latin typeface="Arial" panose="020B0604020202090204" pitchFamily="34" charset="0"/>
              <a:ea typeface="微软雅黑" panose="020B0503020204020204" pitchFamily="34" charset="-122"/>
              <a:cs typeface="+mn-ea"/>
              <a:sym typeface="Arial" panose="020B0604020202090204" pitchFamily="34" charset="0"/>
            </a:endParaRPr>
          </a:p>
        </p:txBody>
      </p:sp>
      <p:sp>
        <p:nvSpPr>
          <p:cNvPr id="22" name="矩形 21"/>
          <p:cNvSpPr/>
          <p:nvPr>
            <p:custDataLst>
              <p:tags r:id="rId11"/>
            </p:custDataLst>
          </p:nvPr>
        </p:nvSpPr>
        <p:spPr>
          <a:xfrm>
            <a:off x="225904" y="4070276"/>
            <a:ext cx="2546033" cy="673418"/>
          </a:xfrm>
          <a:prstGeom prst="rect">
            <a:avLst/>
          </a:prstGeom>
        </p:spPr>
        <p:txBody>
          <a:bodyPr wrap="square" lIns="67500" rIns="67500" anchor="t" anchorCtr="0">
            <a:noAutofit/>
          </a:bodyPr>
          <a:lstStyle/>
          <a:p>
            <a:pPr algn="ctr">
              <a:lnSpc>
                <a:spcPct val="120000"/>
              </a:lnSpc>
            </a:pPr>
            <a:r>
              <a:rPr lang="zh-CN" altLang="en-US" sz="1200" spc="113" dirty="0">
                <a:latin typeface="微软雅黑" charset="0"/>
                <a:ea typeface="微软雅黑" charset="0"/>
                <a:cs typeface="微软雅黑" charset="0"/>
                <a:sym typeface="Arial" panose="020B0604020202090204" pitchFamily="34" charset="0"/>
              </a:rPr>
              <a:t>“建设数字大连——残疾人信息无障碍论坛”开幕，使信息无障碍在我国首次进入公众视野</a:t>
            </a:r>
          </a:p>
        </p:txBody>
      </p:sp>
      <p:sp>
        <p:nvSpPr>
          <p:cNvPr id="23" name="文本框 22"/>
          <p:cNvSpPr txBox="1"/>
          <p:nvPr>
            <p:custDataLst>
              <p:tags r:id="rId12"/>
            </p:custDataLst>
          </p:nvPr>
        </p:nvSpPr>
        <p:spPr>
          <a:xfrm>
            <a:off x="534514" y="3454009"/>
            <a:ext cx="1959769" cy="596741"/>
          </a:xfrm>
          <a:prstGeom prst="rect">
            <a:avLst/>
          </a:prstGeom>
          <a:noFill/>
        </p:spPr>
        <p:txBody>
          <a:bodyPr wrap="square" rtlCol="0" anchor="ctr">
            <a:normAutofit fontScale="97500" lnSpcReduction="10000"/>
          </a:bodyPr>
          <a:lstStyle/>
          <a:p>
            <a:pPr algn="ctr">
              <a:lnSpc>
                <a:spcPct val="120000"/>
              </a:lnSpc>
            </a:pPr>
            <a:r>
              <a:rPr lang="en-US" altLang="zh-CN" sz="1500" b="1" spc="225" dirty="0">
                <a:solidFill>
                  <a:sysClr val="window" lastClr="FFFFFF"/>
                </a:solidFill>
                <a:latin typeface="微软雅黑" charset="0"/>
                <a:ea typeface="微软雅黑" charset="0"/>
                <a:cs typeface="微软雅黑" charset="0"/>
                <a:sym typeface="Arial" panose="020B0604020202090204" pitchFamily="34" charset="0"/>
              </a:rPr>
              <a:t>2003</a:t>
            </a:r>
          </a:p>
          <a:p>
            <a:pPr algn="ctr">
              <a:lnSpc>
                <a:spcPct val="120000"/>
              </a:lnSpc>
            </a:pPr>
            <a:r>
              <a:rPr lang="zh-CN" altLang="en-US" sz="1500" b="1" spc="225" dirty="0">
                <a:solidFill>
                  <a:sysClr val="window" lastClr="FFFFFF"/>
                </a:solidFill>
                <a:latin typeface="微软雅黑" charset="0"/>
                <a:ea typeface="微软雅黑" charset="0"/>
                <a:cs typeface="微软雅黑" charset="0"/>
                <a:sym typeface="Arial" panose="020B0604020202090204" pitchFamily="34" charset="0"/>
              </a:rPr>
              <a:t>首次进入公众视野</a:t>
            </a:r>
          </a:p>
        </p:txBody>
      </p:sp>
      <p:sp>
        <p:nvSpPr>
          <p:cNvPr id="29" name="矩形 28"/>
          <p:cNvSpPr/>
          <p:nvPr>
            <p:custDataLst>
              <p:tags r:id="rId13"/>
            </p:custDataLst>
          </p:nvPr>
        </p:nvSpPr>
        <p:spPr>
          <a:xfrm>
            <a:off x="3500438" y="917258"/>
            <a:ext cx="2441734" cy="626269"/>
          </a:xfrm>
          <a:prstGeom prst="rect">
            <a:avLst/>
          </a:pr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lIns="27000" rIns="27000" rtlCol="0" anchor="ctr">
            <a:noAutofit/>
          </a:bodyPr>
          <a:lstStyle/>
          <a:p>
            <a:pPr algn="ctr">
              <a:lnSpc>
                <a:spcPct val="120000"/>
              </a:lnSpc>
            </a:pPr>
            <a:endParaRPr lang="en-US" altLang="zh-CN" sz="1500" dirty="0">
              <a:latin typeface="微软雅黑" charset="0"/>
              <a:ea typeface="微软雅黑" charset="0"/>
              <a:cs typeface="+mn-ea"/>
              <a:sym typeface="Arial" panose="020B0604020202090204" pitchFamily="34" charset="0"/>
            </a:endParaRPr>
          </a:p>
        </p:txBody>
      </p:sp>
      <p:sp>
        <p:nvSpPr>
          <p:cNvPr id="30" name="文本框 29"/>
          <p:cNvSpPr txBox="1"/>
          <p:nvPr>
            <p:custDataLst>
              <p:tags r:id="rId14"/>
            </p:custDataLst>
          </p:nvPr>
        </p:nvSpPr>
        <p:spPr>
          <a:xfrm>
            <a:off x="3448526" y="917258"/>
            <a:ext cx="2546033" cy="625316"/>
          </a:xfrm>
          <a:prstGeom prst="rect">
            <a:avLst/>
          </a:prstGeom>
          <a:noFill/>
        </p:spPr>
        <p:txBody>
          <a:bodyPr wrap="square" rtlCol="0" anchor="ctr">
            <a:noAutofit/>
          </a:bodyPr>
          <a:lstStyle/>
          <a:p>
            <a:pPr algn="ctr">
              <a:lnSpc>
                <a:spcPct val="120000"/>
              </a:lnSpc>
            </a:pPr>
            <a:r>
              <a:rPr lang="en-US" altLang="zh-CN" sz="1600" b="1" spc="225" dirty="0">
                <a:solidFill>
                  <a:sysClr val="window" lastClr="FFFFFF"/>
                </a:solidFill>
                <a:latin typeface="微软雅黑" charset="0"/>
                <a:ea typeface="微软雅黑" charset="0"/>
                <a:cs typeface="微软雅黑" charset="0"/>
                <a:sym typeface="Arial" panose="020B0604020202090204" pitchFamily="34" charset="0"/>
              </a:rPr>
              <a:t>2004</a:t>
            </a:r>
            <a:endParaRPr lang="en-US" altLang="zh-CN" sz="1200" b="1" spc="225" dirty="0">
              <a:solidFill>
                <a:sysClr val="window" lastClr="FFFFFF"/>
              </a:solidFill>
              <a:latin typeface="微软雅黑" charset="0"/>
              <a:ea typeface="微软雅黑" charset="0"/>
              <a:cs typeface="微软雅黑" charset="0"/>
              <a:sym typeface="Arial" panose="020B0604020202090204" pitchFamily="34" charset="0"/>
            </a:endParaRPr>
          </a:p>
          <a:p>
            <a:pPr algn="ctr">
              <a:lnSpc>
                <a:spcPct val="120000"/>
              </a:lnSpc>
            </a:pPr>
            <a:r>
              <a:rPr lang="zh-CN" altLang="en-US" sz="1400" b="1" spc="225" dirty="0">
                <a:solidFill>
                  <a:sysClr val="window" lastClr="FFFFFF"/>
                </a:solidFill>
                <a:latin typeface="微软雅黑" charset="0"/>
                <a:ea typeface="微软雅黑" charset="0"/>
                <a:cs typeface="微软雅黑" charset="0"/>
                <a:sym typeface="Arial" panose="020B0604020202090204" pitchFamily="34" charset="0"/>
              </a:rPr>
              <a:t>拉开信息无障碍事业序幕</a:t>
            </a:r>
          </a:p>
        </p:txBody>
      </p:sp>
      <p:sp>
        <p:nvSpPr>
          <p:cNvPr id="33" name="矩形 32"/>
          <p:cNvSpPr/>
          <p:nvPr>
            <p:custDataLst>
              <p:tags r:id="rId15"/>
            </p:custDataLst>
          </p:nvPr>
        </p:nvSpPr>
        <p:spPr>
          <a:xfrm>
            <a:off x="2866073" y="1543527"/>
            <a:ext cx="3733800" cy="672941"/>
          </a:xfrm>
          <a:prstGeom prst="rect">
            <a:avLst/>
          </a:prstGeom>
        </p:spPr>
        <p:txBody>
          <a:bodyPr wrap="square" lIns="67500" rIns="67500" anchor="t" anchorCtr="0">
            <a:noAutofit/>
          </a:bodyPr>
          <a:lstStyle/>
          <a:p>
            <a:pPr algn="l">
              <a:lnSpc>
                <a:spcPct val="120000"/>
              </a:lnSpc>
            </a:pPr>
            <a:r>
              <a:rPr lang="zh-CN" altLang="en-US" sz="1200" spc="113" dirty="0">
                <a:solidFill>
                  <a:srgbClr val="002060"/>
                </a:solidFill>
                <a:latin typeface="微软雅黑" charset="0"/>
                <a:ea typeface="微软雅黑" charset="0"/>
                <a:cs typeface="微软雅黑" charset="0"/>
                <a:sym typeface="Arial" panose="020B0604020202090204" pitchFamily="34" charset="0"/>
              </a:rPr>
              <a:t>工业与信息化部、中国残联、中国互联网协会从2004年开始首次举办中国信息无障碍论坛，截至</a:t>
            </a:r>
            <a:r>
              <a:rPr lang="en-US" altLang="zh-CN" sz="1200" spc="113" dirty="0">
                <a:solidFill>
                  <a:srgbClr val="002060"/>
                </a:solidFill>
                <a:latin typeface="微软雅黑" charset="0"/>
                <a:ea typeface="微软雅黑" charset="0"/>
                <a:cs typeface="微软雅黑" charset="0"/>
                <a:sym typeface="Arial" panose="020B0604020202090204" pitchFamily="34" charset="0"/>
              </a:rPr>
              <a:t>2021</a:t>
            </a:r>
            <a:r>
              <a:rPr lang="zh-CN" altLang="en-US" sz="1200" spc="113" dirty="0">
                <a:solidFill>
                  <a:srgbClr val="002060"/>
                </a:solidFill>
                <a:latin typeface="微软雅黑" charset="0"/>
                <a:ea typeface="微软雅黑" charset="0"/>
                <a:cs typeface="微软雅黑" charset="0"/>
                <a:sym typeface="Arial" panose="020B0604020202090204" pitchFamily="34" charset="0"/>
              </a:rPr>
              <a:t>年已成功举办十六届论坛</a:t>
            </a:r>
          </a:p>
        </p:txBody>
      </p:sp>
      <p:pic>
        <p:nvPicPr>
          <p:cNvPr id="2" name="图片 1" descr="下载"/>
          <p:cNvPicPr>
            <a:picLocks noChangeAspect="1"/>
          </p:cNvPicPr>
          <p:nvPr/>
        </p:nvPicPr>
        <p:blipFill>
          <a:blip r:embed="rId18"/>
          <a:stretch>
            <a:fillRect/>
          </a:stretch>
        </p:blipFill>
        <p:spPr>
          <a:xfrm>
            <a:off x="7047457" y="4586764"/>
            <a:ext cx="1372076" cy="418624"/>
          </a:xfrm>
          <a:prstGeom prst="rect">
            <a:avLst/>
          </a:prstGeom>
        </p:spPr>
      </p:pic>
      <p:pic>
        <p:nvPicPr>
          <p:cNvPr id="5" name="图片 4" descr="tencent_logo"/>
          <p:cNvPicPr>
            <a:picLocks noChangeAspect="1"/>
          </p:cNvPicPr>
          <p:nvPr/>
        </p:nvPicPr>
        <p:blipFill>
          <a:blip r:embed="rId19"/>
          <a:stretch>
            <a:fillRect/>
          </a:stretch>
        </p:blipFill>
        <p:spPr>
          <a:xfrm>
            <a:off x="7066983" y="4220052"/>
            <a:ext cx="1421130" cy="186214"/>
          </a:xfrm>
          <a:prstGeom prst="rect">
            <a:avLst/>
          </a:prstGeom>
        </p:spPr>
      </p:pic>
      <p:pic>
        <p:nvPicPr>
          <p:cNvPr id="9" name="图片 8" descr="result@2"/>
          <p:cNvPicPr>
            <a:picLocks noChangeAspect="1"/>
          </p:cNvPicPr>
          <p:nvPr/>
        </p:nvPicPr>
        <p:blipFill>
          <a:blip r:embed="rId20"/>
          <a:stretch>
            <a:fillRect/>
          </a:stretch>
        </p:blipFill>
        <p:spPr>
          <a:xfrm>
            <a:off x="7069365" y="3604736"/>
            <a:ext cx="1372076" cy="448628"/>
          </a:xfrm>
          <a:prstGeom prst="rect">
            <a:avLst/>
          </a:prstGeom>
        </p:spPr>
      </p:pic>
      <p:pic>
        <p:nvPicPr>
          <p:cNvPr id="12" name="图片 11" descr="logo_header"/>
          <p:cNvPicPr>
            <a:picLocks noChangeAspect="1"/>
          </p:cNvPicPr>
          <p:nvPr/>
        </p:nvPicPr>
        <p:blipFill>
          <a:blip r:embed="rId21"/>
          <a:stretch>
            <a:fillRect/>
          </a:stretch>
        </p:blipFill>
        <p:spPr>
          <a:xfrm>
            <a:off x="7002213" y="3302318"/>
            <a:ext cx="1483995" cy="258604"/>
          </a:xfrm>
          <a:prstGeom prst="rect">
            <a:avLst/>
          </a:prstGeom>
        </p:spPr>
      </p:pic>
      <p:pic>
        <p:nvPicPr>
          <p:cNvPr id="14" name="图片 13" descr="第二届论坛"/>
          <p:cNvPicPr>
            <a:picLocks noChangeAspect="1"/>
          </p:cNvPicPr>
          <p:nvPr/>
        </p:nvPicPr>
        <p:blipFill>
          <a:blip r:embed="rId22"/>
          <a:srcRect/>
          <a:stretch>
            <a:fillRect/>
          </a:stretch>
        </p:blipFill>
        <p:spPr>
          <a:xfrm>
            <a:off x="3756661" y="3027522"/>
            <a:ext cx="899636" cy="591979"/>
          </a:xfrm>
          <a:prstGeom prst="rect">
            <a:avLst/>
          </a:prstGeom>
        </p:spPr>
      </p:pic>
      <p:pic>
        <p:nvPicPr>
          <p:cNvPr id="15" name="图片 14" descr="/Users/sy/Desktop/信息无障碍/4月29日ppt/论坛照片/05.jpeg05"/>
          <p:cNvPicPr>
            <a:picLocks noChangeAspect="1"/>
          </p:cNvPicPr>
          <p:nvPr/>
        </p:nvPicPr>
        <p:blipFill>
          <a:blip r:embed="rId23"/>
          <a:srcRect/>
          <a:stretch>
            <a:fillRect/>
          </a:stretch>
        </p:blipFill>
        <p:spPr>
          <a:xfrm>
            <a:off x="4722019" y="3038714"/>
            <a:ext cx="870109" cy="579120"/>
          </a:xfrm>
          <a:prstGeom prst="rect">
            <a:avLst/>
          </a:prstGeom>
        </p:spPr>
      </p:pic>
      <p:pic>
        <p:nvPicPr>
          <p:cNvPr id="16" name="图片 15" descr="第十届论坛"/>
          <p:cNvPicPr>
            <a:picLocks noChangeAspect="1"/>
          </p:cNvPicPr>
          <p:nvPr/>
        </p:nvPicPr>
        <p:blipFill>
          <a:blip r:embed="rId24"/>
          <a:srcRect/>
          <a:stretch>
            <a:fillRect/>
          </a:stretch>
        </p:blipFill>
        <p:spPr>
          <a:xfrm>
            <a:off x="4722019" y="3657124"/>
            <a:ext cx="870109" cy="591979"/>
          </a:xfrm>
          <a:prstGeom prst="rect">
            <a:avLst/>
          </a:prstGeom>
        </p:spPr>
      </p:pic>
      <p:pic>
        <p:nvPicPr>
          <p:cNvPr id="17" name="图片 16" descr="/Users/sy/Desktop/信息无障碍/4月29日ppt/论坛照片/20120921211307_7348.jpeg20120921211307_7348"/>
          <p:cNvPicPr>
            <a:picLocks noChangeAspect="1"/>
          </p:cNvPicPr>
          <p:nvPr/>
        </p:nvPicPr>
        <p:blipFill>
          <a:blip r:embed="rId25"/>
          <a:srcRect/>
          <a:stretch>
            <a:fillRect/>
          </a:stretch>
        </p:blipFill>
        <p:spPr>
          <a:xfrm>
            <a:off x="3756660" y="3657124"/>
            <a:ext cx="899160" cy="598646"/>
          </a:xfrm>
          <a:prstGeom prst="rect">
            <a:avLst/>
          </a:prstGeom>
        </p:spPr>
      </p:pic>
      <p:pic>
        <p:nvPicPr>
          <p:cNvPr id="25" name="图片 24" descr="WechatIMG1512"/>
          <p:cNvPicPr>
            <a:picLocks noChangeAspect="1"/>
          </p:cNvPicPr>
          <p:nvPr/>
        </p:nvPicPr>
        <p:blipFill>
          <a:blip r:embed="rId26"/>
          <a:srcRect/>
          <a:stretch>
            <a:fillRect/>
          </a:stretch>
        </p:blipFill>
        <p:spPr>
          <a:xfrm>
            <a:off x="3756184" y="4306253"/>
            <a:ext cx="899636" cy="598646"/>
          </a:xfrm>
          <a:prstGeom prst="rect">
            <a:avLst/>
          </a:prstGeom>
        </p:spPr>
      </p:pic>
      <p:pic>
        <p:nvPicPr>
          <p:cNvPr id="26" name="图片 25" descr="_8500189"/>
          <p:cNvPicPr>
            <a:picLocks noChangeAspect="1"/>
          </p:cNvPicPr>
          <p:nvPr/>
        </p:nvPicPr>
        <p:blipFill>
          <a:blip r:embed="rId27"/>
          <a:stretch>
            <a:fillRect/>
          </a:stretch>
        </p:blipFill>
        <p:spPr>
          <a:xfrm>
            <a:off x="4722019" y="4307682"/>
            <a:ext cx="870109" cy="580549"/>
          </a:xfrm>
          <a:prstGeom prst="rect">
            <a:avLst/>
          </a:prstGeom>
        </p:spPr>
      </p:pic>
      <p:sp>
        <p:nvSpPr>
          <p:cNvPr id="31" name="标题 5"/>
          <p:cNvSpPr>
            <a:spLocks noGrp="1"/>
          </p:cNvSpPr>
          <p:nvPr>
            <p:ph type="title"/>
          </p:nvPr>
        </p:nvSpPr>
        <p:spPr>
          <a:xfrm>
            <a:off x="444979" y="74176"/>
            <a:ext cx="7423309" cy="431959"/>
          </a:xfrm>
        </p:spPr>
        <p:txBody>
          <a:bodyPr>
            <a:normAutofit fontScale="90000"/>
          </a:bodyPr>
          <a:lstStyle/>
          <a:p>
            <a:pPr>
              <a:lnSpc>
                <a:spcPct val="110000"/>
              </a:lnSpc>
            </a:pPr>
            <a:r>
              <a:rPr lang="zh-CN" altLang="en-US" sz="2325" dirty="0"/>
              <a:t>信息无障碍走入中国</a:t>
            </a:r>
            <a:br>
              <a:rPr dirty="0"/>
            </a:br>
            <a:r>
              <a:rPr lang="en-US" altLang="zh-CN" sz="1650" b="0" dirty="0">
                <a:sym typeface="+mn-ea"/>
              </a:rPr>
              <a:t>2004</a:t>
            </a:r>
            <a:r>
              <a:rPr altLang="zh-CN" sz="1650" b="0" dirty="0">
                <a:sym typeface="+mn-ea"/>
              </a:rPr>
              <a:t>年至</a:t>
            </a:r>
            <a:r>
              <a:rPr lang="en-US" altLang="zh-CN" sz="1650" b="0" dirty="0">
                <a:sym typeface="+mn-ea"/>
              </a:rPr>
              <a:t>2007</a:t>
            </a:r>
            <a:r>
              <a:rPr altLang="zh-CN" sz="1650" b="0" dirty="0">
                <a:sym typeface="+mn-ea"/>
              </a:rPr>
              <a:t>年：</a:t>
            </a:r>
            <a:r>
              <a:rPr lang="zh-CN" altLang="en-US" sz="1650" b="0" dirty="0">
                <a:sym typeface="+mn-ea"/>
              </a:rPr>
              <a:t>起步与尝试</a:t>
            </a:r>
            <a:r>
              <a:rPr altLang="zh-CN" sz="1650" b="0" dirty="0">
                <a:sym typeface="+mn-ea"/>
              </a:rPr>
              <a:t>阶段</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任意多边形 31"/>
          <p:cNvSpPr/>
          <p:nvPr>
            <p:custDataLst>
              <p:tags r:id="rId1"/>
            </p:custDataLst>
          </p:nvPr>
        </p:nvSpPr>
        <p:spPr>
          <a:xfrm>
            <a:off x="3234214" y="2376011"/>
            <a:ext cx="3264218" cy="767715"/>
          </a:xfrm>
          <a:custGeom>
            <a:avLst/>
            <a:gdLst>
              <a:gd name="connsiteX0" fmla="*/ 0 w 7013359"/>
              <a:gd name="connsiteY0" fmla="*/ 1420427 h 1420427"/>
              <a:gd name="connsiteX1" fmla="*/ 1420427 w 7013359"/>
              <a:gd name="connsiteY1" fmla="*/ 790113 h 1420427"/>
              <a:gd name="connsiteX2" fmla="*/ 7013359 w 7013359"/>
              <a:gd name="connsiteY2" fmla="*/ 0 h 1420427"/>
              <a:gd name="connsiteX3" fmla="*/ 7013359 w 7013359"/>
              <a:gd name="connsiteY3" fmla="*/ 0 h 1420427"/>
              <a:gd name="connsiteX0-1" fmla="*/ 0 w 7013359"/>
              <a:gd name="connsiteY0-2" fmla="*/ 1420427 h 1420427"/>
              <a:gd name="connsiteX1-3" fmla="*/ 1313894 w 7013359"/>
              <a:gd name="connsiteY1-4" fmla="*/ 878889 h 1420427"/>
              <a:gd name="connsiteX2-5" fmla="*/ 7013359 w 7013359"/>
              <a:gd name="connsiteY2-6" fmla="*/ 0 h 1420427"/>
              <a:gd name="connsiteX3-7" fmla="*/ 7013359 w 7013359"/>
              <a:gd name="connsiteY3-8" fmla="*/ 0 h 1420427"/>
              <a:gd name="connsiteX0-9" fmla="*/ 0 w 7013359"/>
              <a:gd name="connsiteY0-10" fmla="*/ 1420427 h 1420427"/>
              <a:gd name="connsiteX1-11" fmla="*/ 1313894 w 7013359"/>
              <a:gd name="connsiteY1-12" fmla="*/ 878889 h 1420427"/>
              <a:gd name="connsiteX2-13" fmla="*/ 7013359 w 7013359"/>
              <a:gd name="connsiteY2-14" fmla="*/ 0 h 1420427"/>
              <a:gd name="connsiteX3-15" fmla="*/ 7013359 w 7013359"/>
              <a:gd name="connsiteY3-16" fmla="*/ 0 h 1420427"/>
              <a:gd name="connsiteX0-17" fmla="*/ 0 w 7013359"/>
              <a:gd name="connsiteY0-18" fmla="*/ 1420427 h 1420427"/>
              <a:gd name="connsiteX1-19" fmla="*/ 1313894 w 7013359"/>
              <a:gd name="connsiteY1-20" fmla="*/ 878889 h 1420427"/>
              <a:gd name="connsiteX2-21" fmla="*/ 2840854 w 7013359"/>
              <a:gd name="connsiteY2-22" fmla="*/ 701336 h 1420427"/>
              <a:gd name="connsiteX3-23" fmla="*/ 7013359 w 7013359"/>
              <a:gd name="connsiteY3-24" fmla="*/ 0 h 1420427"/>
              <a:gd name="connsiteX4" fmla="*/ 7013359 w 7013359"/>
              <a:gd name="connsiteY4" fmla="*/ 0 h 1420427"/>
              <a:gd name="connsiteX0-25" fmla="*/ 0 w 7013359"/>
              <a:gd name="connsiteY0-26" fmla="*/ 1420427 h 1420427"/>
              <a:gd name="connsiteX1-27" fmla="*/ 1313894 w 7013359"/>
              <a:gd name="connsiteY1-28" fmla="*/ 878889 h 1420427"/>
              <a:gd name="connsiteX2-29" fmla="*/ 2974019 w 7013359"/>
              <a:gd name="connsiteY2-30" fmla="*/ 1127464 h 1420427"/>
              <a:gd name="connsiteX3-31" fmla="*/ 7013359 w 7013359"/>
              <a:gd name="connsiteY3-32" fmla="*/ 0 h 1420427"/>
              <a:gd name="connsiteX4-33" fmla="*/ 7013359 w 7013359"/>
              <a:gd name="connsiteY4-34" fmla="*/ 0 h 1420427"/>
              <a:gd name="connsiteX0-35" fmla="*/ 0 w 7013359"/>
              <a:gd name="connsiteY0-36" fmla="*/ 1420427 h 1420427"/>
              <a:gd name="connsiteX1-37" fmla="*/ 1313894 w 7013359"/>
              <a:gd name="connsiteY1-38" fmla="*/ 878889 h 1420427"/>
              <a:gd name="connsiteX2-39" fmla="*/ 2974019 w 7013359"/>
              <a:gd name="connsiteY2-40" fmla="*/ 1127464 h 1420427"/>
              <a:gd name="connsiteX3-41" fmla="*/ 4429957 w 7013359"/>
              <a:gd name="connsiteY3-42" fmla="*/ 763480 h 1420427"/>
              <a:gd name="connsiteX4-43" fmla="*/ 7013359 w 7013359"/>
              <a:gd name="connsiteY4-44" fmla="*/ 0 h 1420427"/>
              <a:gd name="connsiteX5" fmla="*/ 7013359 w 7013359"/>
              <a:gd name="connsiteY5" fmla="*/ 0 h 1420427"/>
              <a:gd name="connsiteX0-45" fmla="*/ 0 w 7013359"/>
              <a:gd name="connsiteY0-46" fmla="*/ 1420427 h 1420427"/>
              <a:gd name="connsiteX1-47" fmla="*/ 1313894 w 7013359"/>
              <a:gd name="connsiteY1-48" fmla="*/ 878889 h 1420427"/>
              <a:gd name="connsiteX2-49" fmla="*/ 2974019 w 7013359"/>
              <a:gd name="connsiteY2-50" fmla="*/ 1127464 h 1420427"/>
              <a:gd name="connsiteX3-51" fmla="*/ 4279036 w 7013359"/>
              <a:gd name="connsiteY3-52" fmla="*/ 541538 h 1420427"/>
              <a:gd name="connsiteX4-53" fmla="*/ 7013359 w 7013359"/>
              <a:gd name="connsiteY4-54" fmla="*/ 0 h 1420427"/>
              <a:gd name="connsiteX5-55" fmla="*/ 7013359 w 7013359"/>
              <a:gd name="connsiteY5-56" fmla="*/ 0 h 1420427"/>
              <a:gd name="connsiteX0-57" fmla="*/ 0 w 7013359"/>
              <a:gd name="connsiteY0-58" fmla="*/ 1420427 h 1420427"/>
              <a:gd name="connsiteX1-59" fmla="*/ 1313894 w 7013359"/>
              <a:gd name="connsiteY1-60" fmla="*/ 878889 h 1420427"/>
              <a:gd name="connsiteX2-61" fmla="*/ 2974019 w 7013359"/>
              <a:gd name="connsiteY2-62" fmla="*/ 1127464 h 1420427"/>
              <a:gd name="connsiteX3-63" fmla="*/ 4243525 w 7013359"/>
              <a:gd name="connsiteY3-64" fmla="*/ 523783 h 1420427"/>
              <a:gd name="connsiteX4-65" fmla="*/ 7013359 w 7013359"/>
              <a:gd name="connsiteY4-66" fmla="*/ 0 h 1420427"/>
              <a:gd name="connsiteX5-67" fmla="*/ 7013359 w 7013359"/>
              <a:gd name="connsiteY5-68" fmla="*/ 0 h 1420427"/>
              <a:gd name="connsiteX0-69" fmla="*/ 0 w 7013359"/>
              <a:gd name="connsiteY0-70" fmla="*/ 1420427 h 1420427"/>
              <a:gd name="connsiteX1-71" fmla="*/ 1313894 w 7013359"/>
              <a:gd name="connsiteY1-72" fmla="*/ 878889 h 1420427"/>
              <a:gd name="connsiteX2-73" fmla="*/ 2974019 w 7013359"/>
              <a:gd name="connsiteY2-74" fmla="*/ 1127464 h 1420427"/>
              <a:gd name="connsiteX3-75" fmla="*/ 4243525 w 7013359"/>
              <a:gd name="connsiteY3-76" fmla="*/ 523783 h 1420427"/>
              <a:gd name="connsiteX4-77" fmla="*/ 5690586 w 7013359"/>
              <a:gd name="connsiteY4-78" fmla="*/ 221942 h 1420427"/>
              <a:gd name="connsiteX5-79" fmla="*/ 7013359 w 7013359"/>
              <a:gd name="connsiteY5-80" fmla="*/ 0 h 1420427"/>
              <a:gd name="connsiteX6" fmla="*/ 7013359 w 7013359"/>
              <a:gd name="connsiteY6" fmla="*/ 0 h 1420427"/>
              <a:gd name="connsiteX0-81" fmla="*/ 0 w 7013359"/>
              <a:gd name="connsiteY0-82" fmla="*/ 1420427 h 1420427"/>
              <a:gd name="connsiteX1-83" fmla="*/ 1313894 w 7013359"/>
              <a:gd name="connsiteY1-84" fmla="*/ 878889 h 1420427"/>
              <a:gd name="connsiteX2-85" fmla="*/ 2974019 w 7013359"/>
              <a:gd name="connsiteY2-86" fmla="*/ 1127464 h 1420427"/>
              <a:gd name="connsiteX3-87" fmla="*/ 4243525 w 7013359"/>
              <a:gd name="connsiteY3-88" fmla="*/ 523783 h 1420427"/>
              <a:gd name="connsiteX4-89" fmla="*/ 5734974 w 7013359"/>
              <a:gd name="connsiteY4-90" fmla="*/ 346229 h 1420427"/>
              <a:gd name="connsiteX5-91" fmla="*/ 7013359 w 7013359"/>
              <a:gd name="connsiteY5-92" fmla="*/ 0 h 1420427"/>
              <a:gd name="connsiteX6-93" fmla="*/ 7013359 w 7013359"/>
              <a:gd name="connsiteY6-94" fmla="*/ 0 h 1420427"/>
              <a:gd name="connsiteX0-95" fmla="*/ 0 w 7013359"/>
              <a:gd name="connsiteY0-96" fmla="*/ 1420427 h 1420427"/>
              <a:gd name="connsiteX1-97" fmla="*/ 1313894 w 7013359"/>
              <a:gd name="connsiteY1-98" fmla="*/ 878889 h 1420427"/>
              <a:gd name="connsiteX2-99" fmla="*/ 2974019 w 7013359"/>
              <a:gd name="connsiteY2-100" fmla="*/ 1127464 h 1420427"/>
              <a:gd name="connsiteX3-101" fmla="*/ 4243525 w 7013359"/>
              <a:gd name="connsiteY3-102" fmla="*/ 523783 h 1420427"/>
              <a:gd name="connsiteX4-103" fmla="*/ 5734974 w 7013359"/>
              <a:gd name="connsiteY4-104" fmla="*/ 346229 h 1420427"/>
              <a:gd name="connsiteX5-105" fmla="*/ 7013359 w 7013359"/>
              <a:gd name="connsiteY5-106" fmla="*/ 0 h 1420427"/>
              <a:gd name="connsiteX6-107" fmla="*/ 7013359 w 7013359"/>
              <a:gd name="connsiteY6-108" fmla="*/ 0 h 1420427"/>
              <a:gd name="connsiteX0-109" fmla="*/ 0 w 7013359"/>
              <a:gd name="connsiteY0-110" fmla="*/ 1420427 h 1420427"/>
              <a:gd name="connsiteX1-111" fmla="*/ 1340527 w 7013359"/>
              <a:gd name="connsiteY1-112" fmla="*/ 887766 h 1420427"/>
              <a:gd name="connsiteX2-113" fmla="*/ 2974019 w 7013359"/>
              <a:gd name="connsiteY2-114" fmla="*/ 1127464 h 1420427"/>
              <a:gd name="connsiteX3-115" fmla="*/ 4243525 w 7013359"/>
              <a:gd name="connsiteY3-116" fmla="*/ 523783 h 1420427"/>
              <a:gd name="connsiteX4-117" fmla="*/ 5734974 w 7013359"/>
              <a:gd name="connsiteY4-118" fmla="*/ 346229 h 1420427"/>
              <a:gd name="connsiteX5-119" fmla="*/ 7013359 w 7013359"/>
              <a:gd name="connsiteY5-120" fmla="*/ 0 h 1420427"/>
              <a:gd name="connsiteX6-121" fmla="*/ 7013359 w 7013359"/>
              <a:gd name="connsiteY6-122" fmla="*/ 0 h 1420427"/>
              <a:gd name="connsiteX0-123" fmla="*/ 0 w 7013359"/>
              <a:gd name="connsiteY0-124" fmla="*/ 1420427 h 1420427"/>
              <a:gd name="connsiteX1-125" fmla="*/ 1340527 w 7013359"/>
              <a:gd name="connsiteY1-126" fmla="*/ 887766 h 1420427"/>
              <a:gd name="connsiteX2-127" fmla="*/ 2807332 w 7013359"/>
              <a:gd name="connsiteY2-128" fmla="*/ 1132227 h 1420427"/>
              <a:gd name="connsiteX3-129" fmla="*/ 4243525 w 7013359"/>
              <a:gd name="connsiteY3-130" fmla="*/ 523783 h 1420427"/>
              <a:gd name="connsiteX4-131" fmla="*/ 5734974 w 7013359"/>
              <a:gd name="connsiteY4-132" fmla="*/ 346229 h 1420427"/>
              <a:gd name="connsiteX5-133" fmla="*/ 7013359 w 7013359"/>
              <a:gd name="connsiteY5-134" fmla="*/ 0 h 1420427"/>
              <a:gd name="connsiteX6-135" fmla="*/ 7013359 w 7013359"/>
              <a:gd name="connsiteY6-136" fmla="*/ 0 h 1420427"/>
              <a:gd name="connsiteX0-137" fmla="*/ 0 w 7013359"/>
              <a:gd name="connsiteY0-138" fmla="*/ 1420427 h 1420427"/>
              <a:gd name="connsiteX1-139" fmla="*/ 1340527 w 7013359"/>
              <a:gd name="connsiteY1-140" fmla="*/ 887766 h 1420427"/>
              <a:gd name="connsiteX2-141" fmla="*/ 2807332 w 7013359"/>
              <a:gd name="connsiteY2-142" fmla="*/ 1132227 h 1420427"/>
              <a:gd name="connsiteX3-143" fmla="*/ 4281625 w 7013359"/>
              <a:gd name="connsiteY3-144" fmla="*/ 533308 h 1420427"/>
              <a:gd name="connsiteX4-145" fmla="*/ 5734974 w 7013359"/>
              <a:gd name="connsiteY4-146" fmla="*/ 346229 h 1420427"/>
              <a:gd name="connsiteX5-147" fmla="*/ 7013359 w 7013359"/>
              <a:gd name="connsiteY5-148" fmla="*/ 0 h 1420427"/>
              <a:gd name="connsiteX6-149" fmla="*/ 7013359 w 7013359"/>
              <a:gd name="connsiteY6-150" fmla="*/ 0 h 1420427"/>
              <a:gd name="connsiteX0-151" fmla="*/ 0 w 7013359"/>
              <a:gd name="connsiteY0-152" fmla="*/ 1420427 h 1420427"/>
              <a:gd name="connsiteX1-153" fmla="*/ 1340527 w 7013359"/>
              <a:gd name="connsiteY1-154" fmla="*/ 887766 h 1420427"/>
              <a:gd name="connsiteX2-155" fmla="*/ 2807332 w 7013359"/>
              <a:gd name="connsiteY2-156" fmla="*/ 1132227 h 1420427"/>
              <a:gd name="connsiteX3-157" fmla="*/ 4281625 w 7013359"/>
              <a:gd name="connsiteY3-158" fmla="*/ 533308 h 1420427"/>
              <a:gd name="connsiteX4-159" fmla="*/ 5734974 w 7013359"/>
              <a:gd name="connsiteY4-160" fmla="*/ 346229 h 1420427"/>
              <a:gd name="connsiteX5-161" fmla="*/ 7013359 w 7013359"/>
              <a:gd name="connsiteY5-162" fmla="*/ 0 h 1420427"/>
              <a:gd name="connsiteX6-163" fmla="*/ 7013359 w 7013359"/>
              <a:gd name="connsiteY6-164" fmla="*/ 0 h 1420427"/>
              <a:gd name="connsiteX0-165" fmla="*/ 0 w 7013359"/>
              <a:gd name="connsiteY0-166" fmla="*/ 1420427 h 1420427"/>
              <a:gd name="connsiteX1-167" fmla="*/ 1340527 w 7013359"/>
              <a:gd name="connsiteY1-168" fmla="*/ 887766 h 1420427"/>
              <a:gd name="connsiteX2-169" fmla="*/ 2807332 w 7013359"/>
              <a:gd name="connsiteY2-170" fmla="*/ 1132227 h 1420427"/>
              <a:gd name="connsiteX3-171" fmla="*/ 4262575 w 7013359"/>
              <a:gd name="connsiteY3-172" fmla="*/ 538070 h 1420427"/>
              <a:gd name="connsiteX4-173" fmla="*/ 5734974 w 7013359"/>
              <a:gd name="connsiteY4-174" fmla="*/ 346229 h 1420427"/>
              <a:gd name="connsiteX5-175" fmla="*/ 7013359 w 7013359"/>
              <a:gd name="connsiteY5-176" fmla="*/ 0 h 1420427"/>
              <a:gd name="connsiteX6-177" fmla="*/ 7013359 w 7013359"/>
              <a:gd name="connsiteY6-178" fmla="*/ 0 h 1420427"/>
              <a:gd name="connsiteX0-179" fmla="*/ 0 w 7013359"/>
              <a:gd name="connsiteY0-180" fmla="*/ 1420427 h 1420427"/>
              <a:gd name="connsiteX1-181" fmla="*/ 1340527 w 7013359"/>
              <a:gd name="connsiteY1-182" fmla="*/ 887766 h 1420427"/>
              <a:gd name="connsiteX2-183" fmla="*/ 2807332 w 7013359"/>
              <a:gd name="connsiteY2-184" fmla="*/ 1132227 h 1420427"/>
              <a:gd name="connsiteX3-185" fmla="*/ 4276863 w 7013359"/>
              <a:gd name="connsiteY3-186" fmla="*/ 530927 h 1420427"/>
              <a:gd name="connsiteX4-187" fmla="*/ 5734974 w 7013359"/>
              <a:gd name="connsiteY4-188" fmla="*/ 346229 h 1420427"/>
              <a:gd name="connsiteX5-189" fmla="*/ 7013359 w 7013359"/>
              <a:gd name="connsiteY5-190" fmla="*/ 0 h 1420427"/>
              <a:gd name="connsiteX6-191" fmla="*/ 7013359 w 7013359"/>
              <a:gd name="connsiteY6-192" fmla="*/ 0 h 1420427"/>
              <a:gd name="connsiteX0-193" fmla="*/ 0 w 7013359"/>
              <a:gd name="connsiteY0-194" fmla="*/ 1420427 h 1420427"/>
              <a:gd name="connsiteX1-195" fmla="*/ 1340527 w 7013359"/>
              <a:gd name="connsiteY1-196" fmla="*/ 887766 h 1420427"/>
              <a:gd name="connsiteX2-197" fmla="*/ 2807332 w 7013359"/>
              <a:gd name="connsiteY2-198" fmla="*/ 1132227 h 1420427"/>
              <a:gd name="connsiteX3-199" fmla="*/ 4276863 w 7013359"/>
              <a:gd name="connsiteY3-200" fmla="*/ 530927 h 1420427"/>
              <a:gd name="connsiteX4-201" fmla="*/ 5734974 w 7013359"/>
              <a:gd name="connsiteY4-202" fmla="*/ 346229 h 1420427"/>
              <a:gd name="connsiteX5-203" fmla="*/ 7013359 w 7013359"/>
              <a:gd name="connsiteY5-204" fmla="*/ 0 h 1420427"/>
              <a:gd name="connsiteX6-205" fmla="*/ 7013359 w 7013359"/>
              <a:gd name="connsiteY6-206" fmla="*/ 0 h 1420427"/>
              <a:gd name="connsiteX0-207" fmla="*/ 0 w 7013359"/>
              <a:gd name="connsiteY0-208" fmla="*/ 1420427 h 1420427"/>
              <a:gd name="connsiteX1-209" fmla="*/ 1340527 w 7013359"/>
              <a:gd name="connsiteY1-210" fmla="*/ 887766 h 1420427"/>
              <a:gd name="connsiteX2-211" fmla="*/ 2807332 w 7013359"/>
              <a:gd name="connsiteY2-212" fmla="*/ 1132227 h 1420427"/>
              <a:gd name="connsiteX3-213" fmla="*/ 4276863 w 7013359"/>
              <a:gd name="connsiteY3-214" fmla="*/ 530927 h 1420427"/>
              <a:gd name="connsiteX4-215" fmla="*/ 5734974 w 7013359"/>
              <a:gd name="connsiteY4-216" fmla="*/ 346229 h 1420427"/>
              <a:gd name="connsiteX5-217" fmla="*/ 7013359 w 7013359"/>
              <a:gd name="connsiteY5-218" fmla="*/ 0 h 1420427"/>
              <a:gd name="connsiteX6-219" fmla="*/ 7013359 w 7013359"/>
              <a:gd name="connsiteY6-220" fmla="*/ 0 h 1420427"/>
              <a:gd name="connsiteX0-221" fmla="*/ 0 w 7013359"/>
              <a:gd name="connsiteY0-222" fmla="*/ 1420427 h 1420427"/>
              <a:gd name="connsiteX1-223" fmla="*/ 1340527 w 7013359"/>
              <a:gd name="connsiteY1-224" fmla="*/ 887766 h 1420427"/>
              <a:gd name="connsiteX2-225" fmla="*/ 2807332 w 7013359"/>
              <a:gd name="connsiteY2-226" fmla="*/ 1132227 h 1420427"/>
              <a:gd name="connsiteX3-227" fmla="*/ 4276863 w 7013359"/>
              <a:gd name="connsiteY3-228" fmla="*/ 530927 h 1420427"/>
              <a:gd name="connsiteX4-229" fmla="*/ 5734974 w 7013359"/>
              <a:gd name="connsiteY4-230" fmla="*/ 346229 h 1420427"/>
              <a:gd name="connsiteX5-231" fmla="*/ 7013359 w 7013359"/>
              <a:gd name="connsiteY5-232" fmla="*/ 0 h 1420427"/>
              <a:gd name="connsiteX6-233" fmla="*/ 7013359 w 7013359"/>
              <a:gd name="connsiteY6-234" fmla="*/ 0 h 1420427"/>
              <a:gd name="connsiteX0-235" fmla="*/ 0 w 7013359"/>
              <a:gd name="connsiteY0-236" fmla="*/ 1420427 h 1420427"/>
              <a:gd name="connsiteX1-237" fmla="*/ 1340527 w 7013359"/>
              <a:gd name="connsiteY1-238" fmla="*/ 887766 h 1420427"/>
              <a:gd name="connsiteX2-239" fmla="*/ 2807332 w 7013359"/>
              <a:gd name="connsiteY2-240" fmla="*/ 1132227 h 1420427"/>
              <a:gd name="connsiteX3-241" fmla="*/ 4276863 w 7013359"/>
              <a:gd name="connsiteY3-242" fmla="*/ 530927 h 1420427"/>
              <a:gd name="connsiteX4-243" fmla="*/ 5734974 w 7013359"/>
              <a:gd name="connsiteY4-244" fmla="*/ 346229 h 1420427"/>
              <a:gd name="connsiteX5-245" fmla="*/ 7013359 w 7013359"/>
              <a:gd name="connsiteY5-246" fmla="*/ 0 h 1420427"/>
              <a:gd name="connsiteX6-247" fmla="*/ 7013359 w 7013359"/>
              <a:gd name="connsiteY6-248" fmla="*/ 0 h 1420427"/>
              <a:gd name="connsiteX0-249" fmla="*/ 0 w 7013359"/>
              <a:gd name="connsiteY0-250" fmla="*/ 1420427 h 1420427"/>
              <a:gd name="connsiteX1-251" fmla="*/ 1340527 w 7013359"/>
              <a:gd name="connsiteY1-252" fmla="*/ 887766 h 1420427"/>
              <a:gd name="connsiteX2-253" fmla="*/ 2807332 w 7013359"/>
              <a:gd name="connsiteY2-254" fmla="*/ 1132227 h 1420427"/>
              <a:gd name="connsiteX3-255" fmla="*/ 4276863 w 7013359"/>
              <a:gd name="connsiteY3-256" fmla="*/ 530927 h 1420427"/>
              <a:gd name="connsiteX4-257" fmla="*/ 5734974 w 7013359"/>
              <a:gd name="connsiteY4-258" fmla="*/ 346229 h 1420427"/>
              <a:gd name="connsiteX5-259" fmla="*/ 7013359 w 7013359"/>
              <a:gd name="connsiteY5-260" fmla="*/ 0 h 1420427"/>
              <a:gd name="connsiteX6-261" fmla="*/ 7013359 w 7013359"/>
              <a:gd name="connsiteY6-262" fmla="*/ 0 h 1420427"/>
              <a:gd name="connsiteX0-263" fmla="*/ 0 w 7013359"/>
              <a:gd name="connsiteY0-264" fmla="*/ 1420427 h 1420427"/>
              <a:gd name="connsiteX1-265" fmla="*/ 1340527 w 7013359"/>
              <a:gd name="connsiteY1-266" fmla="*/ 887766 h 1420427"/>
              <a:gd name="connsiteX2-267" fmla="*/ 2807332 w 7013359"/>
              <a:gd name="connsiteY2-268" fmla="*/ 1132227 h 1420427"/>
              <a:gd name="connsiteX3-269" fmla="*/ 4276863 w 7013359"/>
              <a:gd name="connsiteY3-270" fmla="*/ 530927 h 1420427"/>
              <a:gd name="connsiteX4-271" fmla="*/ 5734974 w 7013359"/>
              <a:gd name="connsiteY4-272" fmla="*/ 346229 h 1420427"/>
              <a:gd name="connsiteX5-273" fmla="*/ 7013359 w 7013359"/>
              <a:gd name="connsiteY5-274" fmla="*/ 0 h 1420427"/>
              <a:gd name="connsiteX6-275" fmla="*/ 7013359 w 7013359"/>
              <a:gd name="connsiteY6-276" fmla="*/ 0 h 1420427"/>
              <a:gd name="connsiteX0-277" fmla="*/ 0 w 7013359"/>
              <a:gd name="connsiteY0-278" fmla="*/ 1420427 h 1420427"/>
              <a:gd name="connsiteX1-279" fmla="*/ 1340527 w 7013359"/>
              <a:gd name="connsiteY1-280" fmla="*/ 887766 h 1420427"/>
              <a:gd name="connsiteX2-281" fmla="*/ 2807332 w 7013359"/>
              <a:gd name="connsiteY2-282" fmla="*/ 1132227 h 1420427"/>
              <a:gd name="connsiteX3-283" fmla="*/ 4276863 w 7013359"/>
              <a:gd name="connsiteY3-284" fmla="*/ 530927 h 1420427"/>
              <a:gd name="connsiteX4-285" fmla="*/ 5734974 w 7013359"/>
              <a:gd name="connsiteY4-286" fmla="*/ 585926 h 1420427"/>
              <a:gd name="connsiteX5-287" fmla="*/ 7013359 w 7013359"/>
              <a:gd name="connsiteY5-288" fmla="*/ 0 h 1420427"/>
              <a:gd name="connsiteX6-289" fmla="*/ 7013359 w 7013359"/>
              <a:gd name="connsiteY6-290" fmla="*/ 0 h 1420427"/>
              <a:gd name="connsiteX0-291" fmla="*/ 0 w 7013359"/>
              <a:gd name="connsiteY0-292" fmla="*/ 1420427 h 1420427"/>
              <a:gd name="connsiteX1-293" fmla="*/ 1340527 w 7013359"/>
              <a:gd name="connsiteY1-294" fmla="*/ 887766 h 1420427"/>
              <a:gd name="connsiteX2-295" fmla="*/ 2807332 w 7013359"/>
              <a:gd name="connsiteY2-296" fmla="*/ 1132227 h 1420427"/>
              <a:gd name="connsiteX3-297" fmla="*/ 4276863 w 7013359"/>
              <a:gd name="connsiteY3-298" fmla="*/ 530927 h 1420427"/>
              <a:gd name="connsiteX4-299" fmla="*/ 5734974 w 7013359"/>
              <a:gd name="connsiteY4-300" fmla="*/ 585926 h 1420427"/>
              <a:gd name="connsiteX5-301" fmla="*/ 7013359 w 7013359"/>
              <a:gd name="connsiteY5-302" fmla="*/ 0 h 1420427"/>
              <a:gd name="connsiteX6-303" fmla="*/ 7013359 w 7013359"/>
              <a:gd name="connsiteY6-304" fmla="*/ 0 h 1420427"/>
              <a:gd name="connsiteX0-305" fmla="*/ 0 w 7013359"/>
              <a:gd name="connsiteY0-306" fmla="*/ 1420427 h 1420427"/>
              <a:gd name="connsiteX1-307" fmla="*/ 1340527 w 7013359"/>
              <a:gd name="connsiteY1-308" fmla="*/ 887766 h 1420427"/>
              <a:gd name="connsiteX2-309" fmla="*/ 2807332 w 7013359"/>
              <a:gd name="connsiteY2-310" fmla="*/ 1132227 h 1420427"/>
              <a:gd name="connsiteX3-311" fmla="*/ 4276863 w 7013359"/>
              <a:gd name="connsiteY3-312" fmla="*/ 530927 h 1420427"/>
              <a:gd name="connsiteX4-313" fmla="*/ 5734974 w 7013359"/>
              <a:gd name="connsiteY4-314" fmla="*/ 585926 h 1420427"/>
              <a:gd name="connsiteX5-315" fmla="*/ 7013359 w 7013359"/>
              <a:gd name="connsiteY5-316" fmla="*/ 0 h 1420427"/>
              <a:gd name="connsiteX6-317" fmla="*/ 7013359 w 7013359"/>
              <a:gd name="connsiteY6-318" fmla="*/ 0 h 1420427"/>
              <a:gd name="connsiteX0-319" fmla="*/ 0 w 7013359"/>
              <a:gd name="connsiteY0-320" fmla="*/ 1420427 h 1420427"/>
              <a:gd name="connsiteX1-321" fmla="*/ 1340527 w 7013359"/>
              <a:gd name="connsiteY1-322" fmla="*/ 887766 h 1420427"/>
              <a:gd name="connsiteX2-323" fmla="*/ 2807332 w 7013359"/>
              <a:gd name="connsiteY2-324" fmla="*/ 1132227 h 1420427"/>
              <a:gd name="connsiteX3-325" fmla="*/ 4276863 w 7013359"/>
              <a:gd name="connsiteY3-326" fmla="*/ 530927 h 1420427"/>
              <a:gd name="connsiteX4-327" fmla="*/ 5734974 w 7013359"/>
              <a:gd name="connsiteY4-328" fmla="*/ 585926 h 1420427"/>
              <a:gd name="connsiteX5-329" fmla="*/ 7013359 w 7013359"/>
              <a:gd name="connsiteY5-330" fmla="*/ 0 h 1420427"/>
              <a:gd name="connsiteX6-331" fmla="*/ 7013359 w 7013359"/>
              <a:gd name="connsiteY6-332" fmla="*/ 0 h 1420427"/>
              <a:gd name="connsiteX0-333" fmla="*/ 0 w 7013359"/>
              <a:gd name="connsiteY0-334" fmla="*/ 1420427 h 1420427"/>
              <a:gd name="connsiteX1-335" fmla="*/ 1340527 w 7013359"/>
              <a:gd name="connsiteY1-336" fmla="*/ 887766 h 1420427"/>
              <a:gd name="connsiteX2-337" fmla="*/ 2807332 w 7013359"/>
              <a:gd name="connsiteY2-338" fmla="*/ 1132227 h 1420427"/>
              <a:gd name="connsiteX3-339" fmla="*/ 4276863 w 7013359"/>
              <a:gd name="connsiteY3-340" fmla="*/ 530927 h 1420427"/>
              <a:gd name="connsiteX4-341" fmla="*/ 5734974 w 7013359"/>
              <a:gd name="connsiteY4-342" fmla="*/ 585926 h 1420427"/>
              <a:gd name="connsiteX5-343" fmla="*/ 7013359 w 7013359"/>
              <a:gd name="connsiteY5-344" fmla="*/ 0 h 1420427"/>
              <a:gd name="connsiteX6-345" fmla="*/ 7013359 w 7013359"/>
              <a:gd name="connsiteY6-346" fmla="*/ 0 h 1420427"/>
              <a:gd name="connsiteX0-347" fmla="*/ 0 w 7013359"/>
              <a:gd name="connsiteY0-348" fmla="*/ 1420427 h 1420427"/>
              <a:gd name="connsiteX1-349" fmla="*/ 1340527 w 7013359"/>
              <a:gd name="connsiteY1-350" fmla="*/ 887766 h 1420427"/>
              <a:gd name="connsiteX2-351" fmla="*/ 2807332 w 7013359"/>
              <a:gd name="connsiteY2-352" fmla="*/ 1132227 h 1420427"/>
              <a:gd name="connsiteX3-353" fmla="*/ 4276863 w 7013359"/>
              <a:gd name="connsiteY3-354" fmla="*/ 530927 h 1420427"/>
              <a:gd name="connsiteX4-355" fmla="*/ 5734974 w 7013359"/>
              <a:gd name="connsiteY4-356" fmla="*/ 585926 h 1420427"/>
              <a:gd name="connsiteX5-357" fmla="*/ 7013359 w 7013359"/>
              <a:gd name="connsiteY5-358" fmla="*/ 0 h 1420427"/>
              <a:gd name="connsiteX6-359" fmla="*/ 7013359 w 7013359"/>
              <a:gd name="connsiteY6-360" fmla="*/ 0 h 1420427"/>
              <a:gd name="connsiteX0-361" fmla="*/ 0 w 7013359"/>
              <a:gd name="connsiteY0-362" fmla="*/ 1420427 h 1420427"/>
              <a:gd name="connsiteX1-363" fmla="*/ 1340527 w 7013359"/>
              <a:gd name="connsiteY1-364" fmla="*/ 887766 h 1420427"/>
              <a:gd name="connsiteX2-365" fmla="*/ 2807332 w 7013359"/>
              <a:gd name="connsiteY2-366" fmla="*/ 1132227 h 1420427"/>
              <a:gd name="connsiteX3-367" fmla="*/ 4276863 w 7013359"/>
              <a:gd name="connsiteY3-368" fmla="*/ 530927 h 1420427"/>
              <a:gd name="connsiteX4-369" fmla="*/ 5734974 w 7013359"/>
              <a:gd name="connsiteY4-370" fmla="*/ 585926 h 1420427"/>
              <a:gd name="connsiteX5-371" fmla="*/ 7013359 w 7013359"/>
              <a:gd name="connsiteY5-372" fmla="*/ 0 h 1420427"/>
              <a:gd name="connsiteX6-373" fmla="*/ 7013359 w 7013359"/>
              <a:gd name="connsiteY6-374" fmla="*/ 0 h 1420427"/>
              <a:gd name="connsiteX0-375" fmla="*/ 0 w 7013359"/>
              <a:gd name="connsiteY0-376" fmla="*/ 1420427 h 1420427"/>
              <a:gd name="connsiteX1-377" fmla="*/ 1340527 w 7013359"/>
              <a:gd name="connsiteY1-378" fmla="*/ 887766 h 1420427"/>
              <a:gd name="connsiteX2-379" fmla="*/ 2807332 w 7013359"/>
              <a:gd name="connsiteY2-380" fmla="*/ 1132227 h 1420427"/>
              <a:gd name="connsiteX3-381" fmla="*/ 4276863 w 7013359"/>
              <a:gd name="connsiteY3-382" fmla="*/ 530927 h 1420427"/>
              <a:gd name="connsiteX4-383" fmla="*/ 5734974 w 7013359"/>
              <a:gd name="connsiteY4-384" fmla="*/ 585926 h 1420427"/>
              <a:gd name="connsiteX5-385" fmla="*/ 7013359 w 7013359"/>
              <a:gd name="connsiteY5-386" fmla="*/ 0 h 1420427"/>
              <a:gd name="connsiteX0-387" fmla="*/ 0 w 5734974"/>
              <a:gd name="connsiteY0-388" fmla="*/ 903680 h 903680"/>
              <a:gd name="connsiteX1-389" fmla="*/ 1340527 w 5734974"/>
              <a:gd name="connsiteY1-390" fmla="*/ 371019 h 903680"/>
              <a:gd name="connsiteX2-391" fmla="*/ 2807332 w 5734974"/>
              <a:gd name="connsiteY2-392" fmla="*/ 615480 h 903680"/>
              <a:gd name="connsiteX3-393" fmla="*/ 4276863 w 5734974"/>
              <a:gd name="connsiteY3-394" fmla="*/ 14180 h 903680"/>
              <a:gd name="connsiteX4-395" fmla="*/ 5734974 w 5734974"/>
              <a:gd name="connsiteY4-396" fmla="*/ 69179 h 903680"/>
              <a:gd name="connsiteX0-397" fmla="*/ 0 w 5734974"/>
              <a:gd name="connsiteY0-398" fmla="*/ 1129776 h 1129776"/>
              <a:gd name="connsiteX1-399" fmla="*/ 1340527 w 5734974"/>
              <a:gd name="connsiteY1-400" fmla="*/ 597115 h 1129776"/>
              <a:gd name="connsiteX2-401" fmla="*/ 2807332 w 5734974"/>
              <a:gd name="connsiteY2-402" fmla="*/ 841576 h 1129776"/>
              <a:gd name="connsiteX3-403" fmla="*/ 4276863 w 5734974"/>
              <a:gd name="connsiteY3-404" fmla="*/ 240276 h 1129776"/>
              <a:gd name="connsiteX4-405" fmla="*/ 5734974 w 5734974"/>
              <a:gd name="connsiteY4-406" fmla="*/ 0 h 1129776"/>
              <a:gd name="connsiteX0-407" fmla="*/ 0 w 5734974"/>
              <a:gd name="connsiteY0-408" fmla="*/ 1131360 h 1131360"/>
              <a:gd name="connsiteX1-409" fmla="*/ 1340527 w 5734974"/>
              <a:gd name="connsiteY1-410" fmla="*/ 598699 h 1131360"/>
              <a:gd name="connsiteX2-411" fmla="*/ 2807332 w 5734974"/>
              <a:gd name="connsiteY2-412" fmla="*/ 843160 h 1131360"/>
              <a:gd name="connsiteX3-413" fmla="*/ 4276863 w 5734974"/>
              <a:gd name="connsiteY3-414" fmla="*/ 241860 h 1131360"/>
              <a:gd name="connsiteX4-415" fmla="*/ 5734974 w 5734974"/>
              <a:gd name="connsiteY4-416" fmla="*/ 1584 h 1131360"/>
              <a:gd name="connsiteX0-417" fmla="*/ 0 w 5734974"/>
              <a:gd name="connsiteY0-418" fmla="*/ 1131360 h 1131360"/>
              <a:gd name="connsiteX1-419" fmla="*/ 1835827 w 5734974"/>
              <a:gd name="connsiteY1-420" fmla="*/ 598699 h 1131360"/>
              <a:gd name="connsiteX2-421" fmla="*/ 2807332 w 5734974"/>
              <a:gd name="connsiteY2-422" fmla="*/ 843160 h 1131360"/>
              <a:gd name="connsiteX3-423" fmla="*/ 4276863 w 5734974"/>
              <a:gd name="connsiteY3-424" fmla="*/ 241860 h 1131360"/>
              <a:gd name="connsiteX4-425" fmla="*/ 5734974 w 5734974"/>
              <a:gd name="connsiteY4-426" fmla="*/ 1584 h 1131360"/>
              <a:gd name="connsiteX0-427" fmla="*/ 0 w 5734974"/>
              <a:gd name="connsiteY0-428" fmla="*/ 1131360 h 1131360"/>
              <a:gd name="connsiteX1-429" fmla="*/ 1835827 w 5734974"/>
              <a:gd name="connsiteY1-430" fmla="*/ 598699 h 1131360"/>
              <a:gd name="connsiteX2-431" fmla="*/ 3759832 w 5734974"/>
              <a:gd name="connsiteY2-432" fmla="*/ 843160 h 1131360"/>
              <a:gd name="connsiteX3-433" fmla="*/ 4276863 w 5734974"/>
              <a:gd name="connsiteY3-434" fmla="*/ 241860 h 1131360"/>
              <a:gd name="connsiteX4-435" fmla="*/ 5734974 w 5734974"/>
              <a:gd name="connsiteY4-436" fmla="*/ 1584 h 1131360"/>
              <a:gd name="connsiteX0-437" fmla="*/ 0 w 5734974"/>
              <a:gd name="connsiteY0-438" fmla="*/ 1129776 h 1129776"/>
              <a:gd name="connsiteX1-439" fmla="*/ 1835827 w 5734974"/>
              <a:gd name="connsiteY1-440" fmla="*/ 597115 h 1129776"/>
              <a:gd name="connsiteX2-441" fmla="*/ 3759832 w 5734974"/>
              <a:gd name="connsiteY2-442" fmla="*/ 841576 h 1129776"/>
              <a:gd name="connsiteX3-443" fmla="*/ 5734974 w 5734974"/>
              <a:gd name="connsiteY3-444" fmla="*/ 0 h 1129776"/>
              <a:gd name="connsiteX0-445" fmla="*/ 0 w 5734974"/>
              <a:gd name="connsiteY0-446" fmla="*/ 1129776 h 1129776"/>
              <a:gd name="connsiteX1-447" fmla="*/ 1821540 w 5734974"/>
              <a:gd name="connsiteY1-448" fmla="*/ 592352 h 1129776"/>
              <a:gd name="connsiteX2-449" fmla="*/ 3759832 w 5734974"/>
              <a:gd name="connsiteY2-450" fmla="*/ 841576 h 1129776"/>
              <a:gd name="connsiteX3-451" fmla="*/ 5734974 w 5734974"/>
              <a:gd name="connsiteY3-452" fmla="*/ 0 h 1129776"/>
              <a:gd name="connsiteX0-453" fmla="*/ 0 w 5734974"/>
              <a:gd name="connsiteY0-454" fmla="*/ 1129776 h 1129776"/>
              <a:gd name="connsiteX1-455" fmla="*/ 1821540 w 5734974"/>
              <a:gd name="connsiteY1-456" fmla="*/ 592352 h 1129776"/>
              <a:gd name="connsiteX2-457" fmla="*/ 3783644 w 5734974"/>
              <a:gd name="connsiteY2-458" fmla="*/ 846338 h 1129776"/>
              <a:gd name="connsiteX3-459" fmla="*/ 5734974 w 5734974"/>
              <a:gd name="connsiteY3-460" fmla="*/ 0 h 1129776"/>
              <a:gd name="connsiteX0-461" fmla="*/ 0 w 5734974"/>
              <a:gd name="connsiteY0-462" fmla="*/ 1129776 h 1129776"/>
              <a:gd name="connsiteX1-463" fmla="*/ 1821540 w 5734974"/>
              <a:gd name="connsiteY1-464" fmla="*/ 592352 h 1129776"/>
              <a:gd name="connsiteX2-465" fmla="*/ 3783644 w 5734974"/>
              <a:gd name="connsiteY2-466" fmla="*/ 846338 h 1129776"/>
              <a:gd name="connsiteX3-467" fmla="*/ 5734974 w 5734974"/>
              <a:gd name="connsiteY3-468" fmla="*/ 0 h 1129776"/>
              <a:gd name="connsiteX0-469" fmla="*/ 0 w 5734974"/>
              <a:gd name="connsiteY0-470" fmla="*/ 1129776 h 1129776"/>
              <a:gd name="connsiteX1-471" fmla="*/ 1821540 w 5734974"/>
              <a:gd name="connsiteY1-472" fmla="*/ 592352 h 1129776"/>
              <a:gd name="connsiteX2-473" fmla="*/ 3783644 w 5734974"/>
              <a:gd name="connsiteY2-474" fmla="*/ 846338 h 1129776"/>
              <a:gd name="connsiteX3-475" fmla="*/ 5734974 w 5734974"/>
              <a:gd name="connsiteY3-476" fmla="*/ 0 h 1129776"/>
              <a:gd name="connsiteX0-477" fmla="*/ 0 w 5734974"/>
              <a:gd name="connsiteY0-478" fmla="*/ 1129776 h 1129776"/>
              <a:gd name="connsiteX1-479" fmla="*/ 1821540 w 5734974"/>
              <a:gd name="connsiteY1-480" fmla="*/ 592352 h 1129776"/>
              <a:gd name="connsiteX2-481" fmla="*/ 3783644 w 5734974"/>
              <a:gd name="connsiteY2-482" fmla="*/ 846338 h 1129776"/>
              <a:gd name="connsiteX3-483" fmla="*/ 5734974 w 5734974"/>
              <a:gd name="connsiteY3-484" fmla="*/ 0 h 1129776"/>
              <a:gd name="connsiteX0-485" fmla="*/ 0 w 5734974"/>
              <a:gd name="connsiteY0-486" fmla="*/ 1129776 h 1129776"/>
              <a:gd name="connsiteX1-487" fmla="*/ 2799440 w 5734974"/>
              <a:gd name="connsiteY1-488" fmla="*/ 605052 h 1129776"/>
              <a:gd name="connsiteX2-489" fmla="*/ 3783644 w 5734974"/>
              <a:gd name="connsiteY2-490" fmla="*/ 846338 h 1129776"/>
              <a:gd name="connsiteX3-491" fmla="*/ 5734974 w 5734974"/>
              <a:gd name="connsiteY3-492" fmla="*/ 0 h 1129776"/>
              <a:gd name="connsiteX0-493" fmla="*/ 0 w 5734974"/>
              <a:gd name="connsiteY0-494" fmla="*/ 1129776 h 1129776"/>
              <a:gd name="connsiteX1-495" fmla="*/ 2799440 w 5734974"/>
              <a:gd name="connsiteY1-496" fmla="*/ 605052 h 1129776"/>
              <a:gd name="connsiteX2-497" fmla="*/ 5734974 w 5734974"/>
              <a:gd name="connsiteY2-498" fmla="*/ 0 h 1129776"/>
              <a:gd name="connsiteX0-499" fmla="*/ 0 w 5734974"/>
              <a:gd name="connsiteY0-500" fmla="*/ 1129776 h 1129776"/>
              <a:gd name="connsiteX1-501" fmla="*/ 2799440 w 5734974"/>
              <a:gd name="connsiteY1-502" fmla="*/ 605052 h 1129776"/>
              <a:gd name="connsiteX2-503" fmla="*/ 5734974 w 5734974"/>
              <a:gd name="connsiteY2-504" fmla="*/ 0 h 1129776"/>
              <a:gd name="connsiteX0-505" fmla="*/ 0 w 5734974"/>
              <a:gd name="connsiteY0-506" fmla="*/ 1129776 h 1129776"/>
              <a:gd name="connsiteX1-507" fmla="*/ 2799440 w 5734974"/>
              <a:gd name="connsiteY1-508" fmla="*/ 605052 h 1129776"/>
              <a:gd name="connsiteX2-509" fmla="*/ 5734974 w 5734974"/>
              <a:gd name="connsiteY2-510" fmla="*/ 0 h 1129776"/>
              <a:gd name="connsiteX0-511" fmla="*/ 0 w 5715924"/>
              <a:gd name="connsiteY0-512" fmla="*/ 1148826 h 1148826"/>
              <a:gd name="connsiteX1-513" fmla="*/ 2799440 w 5715924"/>
              <a:gd name="connsiteY1-514" fmla="*/ 624102 h 1148826"/>
              <a:gd name="connsiteX2-515" fmla="*/ 5715924 w 5715924"/>
              <a:gd name="connsiteY2-516" fmla="*/ 0 h 1148826"/>
              <a:gd name="connsiteX0-517" fmla="*/ 0 w 5715924"/>
              <a:gd name="connsiteY0-518" fmla="*/ 1181345 h 1181345"/>
              <a:gd name="connsiteX1-519" fmla="*/ 2799440 w 5715924"/>
              <a:gd name="connsiteY1-520" fmla="*/ 656621 h 1181345"/>
              <a:gd name="connsiteX2-521" fmla="*/ 5715924 w 5715924"/>
              <a:gd name="connsiteY2-522" fmla="*/ 32519 h 1181345"/>
              <a:gd name="connsiteX0-523" fmla="*/ 0 w 5715924"/>
              <a:gd name="connsiteY0-524" fmla="*/ 1170120 h 1170120"/>
              <a:gd name="connsiteX1-525" fmla="*/ 2799440 w 5715924"/>
              <a:gd name="connsiteY1-526" fmla="*/ 645396 h 1170120"/>
              <a:gd name="connsiteX2-527" fmla="*/ 5715924 w 5715924"/>
              <a:gd name="connsiteY2-528" fmla="*/ 21294 h 1170120"/>
              <a:gd name="connsiteX0-529" fmla="*/ 0 w 5715924"/>
              <a:gd name="connsiteY0-530" fmla="*/ 1170120 h 1170120"/>
              <a:gd name="connsiteX1-531" fmla="*/ 2799440 w 5715924"/>
              <a:gd name="connsiteY1-532" fmla="*/ 645396 h 1170120"/>
              <a:gd name="connsiteX2-533" fmla="*/ 5715924 w 5715924"/>
              <a:gd name="connsiteY2-534" fmla="*/ 21294 h 1170120"/>
              <a:gd name="connsiteX0-535" fmla="*/ 0 w 5715924"/>
              <a:gd name="connsiteY0-536" fmla="*/ 1167107 h 1167107"/>
              <a:gd name="connsiteX1-537" fmla="*/ 2799440 w 5715924"/>
              <a:gd name="connsiteY1-538" fmla="*/ 642383 h 1167107"/>
              <a:gd name="connsiteX2-539" fmla="*/ 5715924 w 5715924"/>
              <a:gd name="connsiteY2-540" fmla="*/ 18281 h 1167107"/>
              <a:gd name="connsiteX0-541" fmla="*/ 0 w 5715924"/>
              <a:gd name="connsiteY0-542" fmla="*/ 1228079 h 1228079"/>
              <a:gd name="connsiteX1-543" fmla="*/ 2799440 w 5715924"/>
              <a:gd name="connsiteY1-544" fmla="*/ 703355 h 1228079"/>
              <a:gd name="connsiteX2-545" fmla="*/ 5715924 w 5715924"/>
              <a:gd name="connsiteY2-546" fmla="*/ 79253 h 1228079"/>
              <a:gd name="connsiteX0-547" fmla="*/ 0 w 2799440"/>
              <a:gd name="connsiteY0-548" fmla="*/ 677635 h 677635"/>
              <a:gd name="connsiteX1-549" fmla="*/ 2799440 w 2799440"/>
              <a:gd name="connsiteY1-550" fmla="*/ 152911 h 677635"/>
            </a:gdLst>
            <a:ahLst/>
            <a:cxnLst>
              <a:cxn ang="0">
                <a:pos x="connsiteX0-547" y="connsiteY0-548"/>
              </a:cxn>
              <a:cxn ang="0">
                <a:pos x="connsiteX1-549" y="connsiteY1-550"/>
              </a:cxn>
            </a:cxnLst>
            <a:rect l="l" t="t" r="r" b="b"/>
            <a:pathLst>
              <a:path w="2799440" h="677635">
                <a:moveTo>
                  <a:pt x="0" y="677635"/>
                </a:moveTo>
                <a:cubicBezTo>
                  <a:pt x="608367" y="226847"/>
                  <a:pt x="1967436" y="-252518"/>
                  <a:pt x="2799440" y="152911"/>
                </a:cubicBezTo>
              </a:path>
            </a:pathLst>
          </a:custGeom>
          <a:noFill/>
          <a:ln w="19050">
            <a:solidFill>
              <a:sysClr val="window" lastClr="FFFFFF">
                <a:lumMod val="75000"/>
              </a:sysClr>
            </a:solidFill>
            <a:prstDash val="sysDash"/>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a:bodyPr>
          <a:lstStyle/>
          <a:p>
            <a:pPr algn="ctr">
              <a:lnSpc>
                <a:spcPct val="120000"/>
              </a:lnSpc>
            </a:pPr>
            <a:endParaRPr lang="zh-CN" altLang="en-US">
              <a:latin typeface="Arial" panose="020B0604020202090204" pitchFamily="34" charset="0"/>
              <a:ea typeface="微软雅黑" panose="020B0503020204020204" pitchFamily="34" charset="-122"/>
              <a:sym typeface="Arial" panose="020B0604020202090204" pitchFamily="34" charset="0"/>
            </a:endParaRPr>
          </a:p>
        </p:txBody>
      </p:sp>
      <p:sp>
        <p:nvSpPr>
          <p:cNvPr id="34" name="椭圆 33"/>
          <p:cNvSpPr/>
          <p:nvPr>
            <p:custDataLst>
              <p:tags r:id="rId2"/>
            </p:custDataLst>
          </p:nvPr>
        </p:nvSpPr>
        <p:spPr>
          <a:xfrm>
            <a:off x="3342584" y="2858215"/>
            <a:ext cx="266700" cy="266700"/>
          </a:xfrm>
          <a:prstGeom prst="ellipse">
            <a:avLst/>
          </a:prstGeom>
          <a:solidFill>
            <a:sysClr val="window" lastClr="FFFFFF"/>
          </a:solidFill>
          <a:ln w="38100">
            <a:solidFill>
              <a:sysClr val="window" lastClr="FFFFFF">
                <a:lumMod val="75000"/>
              </a:sysClr>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FFFFFF"/>
              </a:solidFill>
              <a:latin typeface="Arial" panose="020B0604020202090204" pitchFamily="34" charset="0"/>
              <a:ea typeface="微软雅黑" panose="020B0503020204020204" pitchFamily="34" charset="-122"/>
              <a:sym typeface="Arial" panose="020B0604020202090204" pitchFamily="34" charset="0"/>
            </a:endParaRPr>
          </a:p>
        </p:txBody>
      </p:sp>
      <p:sp>
        <p:nvSpPr>
          <p:cNvPr id="35" name="椭圆 34"/>
          <p:cNvSpPr/>
          <p:nvPr>
            <p:custDataLst>
              <p:tags r:id="rId3"/>
            </p:custDataLst>
          </p:nvPr>
        </p:nvSpPr>
        <p:spPr>
          <a:xfrm>
            <a:off x="3429501" y="2945131"/>
            <a:ext cx="92869" cy="92869"/>
          </a:xfrm>
          <a:prstGeom prst="ellipse">
            <a:avLst/>
          </a:prstGeom>
          <a:solidFill>
            <a:srgbClr val="1F74AD"/>
          </a:solidFill>
          <a:ln w="381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FFFFFF"/>
              </a:solidFill>
              <a:latin typeface="Arial" panose="020B0604020202090204" pitchFamily="34" charset="0"/>
              <a:ea typeface="微软雅黑" panose="020B0503020204020204" pitchFamily="34" charset="-122"/>
              <a:sym typeface="Arial" panose="020B0604020202090204" pitchFamily="34" charset="0"/>
            </a:endParaRPr>
          </a:p>
        </p:txBody>
      </p:sp>
      <p:sp>
        <p:nvSpPr>
          <p:cNvPr id="36" name="椭圆 35"/>
          <p:cNvSpPr/>
          <p:nvPr>
            <p:custDataLst>
              <p:tags r:id="rId4"/>
            </p:custDataLst>
          </p:nvPr>
        </p:nvSpPr>
        <p:spPr>
          <a:xfrm>
            <a:off x="6014085" y="2317909"/>
            <a:ext cx="276225" cy="270986"/>
          </a:xfrm>
          <a:prstGeom prst="ellipse">
            <a:avLst/>
          </a:prstGeom>
          <a:solidFill>
            <a:sysClr val="window" lastClr="FFFFFF"/>
          </a:solidFill>
          <a:ln w="38100">
            <a:solidFill>
              <a:sysClr val="window" lastClr="FFFFFF">
                <a:lumMod val="75000"/>
              </a:sysClr>
            </a:solid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30000" lnSpcReduction="20000"/>
          </a:bodyPr>
          <a:lstStyle/>
          <a:p>
            <a:pPr algn="ctr">
              <a:lnSpc>
                <a:spcPct val="140000"/>
              </a:lnSpc>
            </a:pPr>
            <a:endParaRPr lang="zh-CN" altLang="en-US">
              <a:solidFill>
                <a:srgbClr val="FFFFFF"/>
              </a:solidFill>
              <a:latin typeface="Arial" panose="020B0604020202090204" pitchFamily="34" charset="0"/>
              <a:ea typeface="微软雅黑" panose="020B0503020204020204" pitchFamily="34" charset="-122"/>
              <a:sym typeface="Arial" panose="020B0604020202090204" pitchFamily="34" charset="0"/>
            </a:endParaRPr>
          </a:p>
        </p:txBody>
      </p:sp>
      <p:sp>
        <p:nvSpPr>
          <p:cNvPr id="37" name="椭圆 36"/>
          <p:cNvSpPr/>
          <p:nvPr>
            <p:custDataLst>
              <p:tags r:id="rId5"/>
            </p:custDataLst>
          </p:nvPr>
        </p:nvSpPr>
        <p:spPr>
          <a:xfrm>
            <a:off x="6112669" y="2405539"/>
            <a:ext cx="92869" cy="92393"/>
          </a:xfrm>
          <a:prstGeom prst="ellipse">
            <a:avLst/>
          </a:prstGeom>
          <a:solidFill>
            <a:srgbClr val="3498DB"/>
          </a:solidFill>
          <a:ln w="38100">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lnSpc>
                <a:spcPct val="140000"/>
              </a:lnSpc>
            </a:pPr>
            <a:endParaRPr lang="zh-CN" altLang="en-US">
              <a:solidFill>
                <a:srgbClr val="FFFFFF"/>
              </a:solidFill>
              <a:latin typeface="Arial" panose="020B0604020202090204" pitchFamily="34" charset="0"/>
              <a:ea typeface="微软雅黑" panose="020B0503020204020204" pitchFamily="34" charset="-122"/>
              <a:sym typeface="Arial" panose="020B0604020202090204" pitchFamily="34" charset="0"/>
            </a:endParaRPr>
          </a:p>
        </p:txBody>
      </p:sp>
      <p:sp>
        <p:nvSpPr>
          <p:cNvPr id="38" name="矩形 37"/>
          <p:cNvSpPr/>
          <p:nvPr>
            <p:custDataLst>
              <p:tags r:id="rId6"/>
            </p:custDataLst>
          </p:nvPr>
        </p:nvSpPr>
        <p:spPr>
          <a:xfrm>
            <a:off x="2714149" y="3508057"/>
            <a:ext cx="1523524" cy="322898"/>
          </a:xfrm>
          <a:prstGeom prst="rect">
            <a:avLst/>
          </a:prstGeom>
          <a:ln>
            <a:noFill/>
          </a:ln>
        </p:spPr>
        <p:style>
          <a:lnRef idx="2">
            <a:srgbClr val="1F74AD">
              <a:shade val="50000"/>
            </a:srgbClr>
          </a:lnRef>
          <a:fillRef idx="1">
            <a:srgbClr val="1F74AD"/>
          </a:fillRef>
          <a:effectRef idx="0">
            <a:srgbClr val="1F74AD"/>
          </a:effectRef>
          <a:fontRef idx="minor">
            <a:sysClr val="window" lastClr="FFFFFF"/>
          </a:fontRef>
        </p:style>
        <p:txBody>
          <a:bodyPr lIns="27000" rIns="27000" rtlCol="0" anchor="ctr">
            <a:noAutofit/>
          </a:bodyPr>
          <a:lstStyle/>
          <a:p>
            <a:pPr algn="ctr">
              <a:lnSpc>
                <a:spcPct val="120000"/>
              </a:lnSpc>
            </a:pPr>
            <a:endParaRPr lang="en-US" altLang="zh-CN" dirty="0">
              <a:solidFill>
                <a:sysClr val="window" lastClr="FFFFFF"/>
              </a:solidFill>
              <a:latin typeface="Arial" panose="020B0604020202090204" pitchFamily="34" charset="0"/>
              <a:ea typeface="微软雅黑" panose="020B0503020204020204" pitchFamily="34" charset="-122"/>
              <a:cs typeface="+mn-ea"/>
              <a:sym typeface="Arial" panose="020B0604020202090204" pitchFamily="34" charset="0"/>
            </a:endParaRPr>
          </a:p>
        </p:txBody>
      </p:sp>
      <p:sp>
        <p:nvSpPr>
          <p:cNvPr id="40" name="文本框 39"/>
          <p:cNvSpPr txBox="1"/>
          <p:nvPr>
            <p:custDataLst>
              <p:tags r:id="rId7"/>
            </p:custDataLst>
          </p:nvPr>
        </p:nvSpPr>
        <p:spPr>
          <a:xfrm>
            <a:off x="2783205" y="3508057"/>
            <a:ext cx="1384935" cy="322898"/>
          </a:xfrm>
          <a:prstGeom prst="rect">
            <a:avLst/>
          </a:prstGeom>
          <a:noFill/>
        </p:spPr>
        <p:txBody>
          <a:bodyPr wrap="square" rtlCol="0" anchor="ctr">
            <a:normAutofit fontScale="92500" lnSpcReduction="10000"/>
          </a:bodyPr>
          <a:lstStyle/>
          <a:p>
            <a:pPr algn="ctr">
              <a:lnSpc>
                <a:spcPct val="120000"/>
              </a:lnSpc>
            </a:pPr>
            <a:r>
              <a:rPr lang="en-US" altLang="zh-CN" sz="1500" b="1" spc="225" dirty="0">
                <a:solidFill>
                  <a:sysClr val="window" lastClr="FFFFFF"/>
                </a:solidFill>
                <a:latin typeface="Microsoft YaHei" panose="020B0503020204020204" pitchFamily="34" charset="-122"/>
                <a:ea typeface="Microsoft YaHei" panose="020B0503020204020204" pitchFamily="34" charset="-122"/>
                <a:sym typeface="Arial" panose="020B0604020202090204" pitchFamily="34" charset="0"/>
              </a:rPr>
              <a:t>IBM</a:t>
            </a:r>
          </a:p>
        </p:txBody>
      </p:sp>
      <p:sp>
        <p:nvSpPr>
          <p:cNvPr id="41" name="矩形 40"/>
          <p:cNvSpPr/>
          <p:nvPr>
            <p:custDataLst>
              <p:tags r:id="rId8"/>
            </p:custDataLst>
          </p:nvPr>
        </p:nvSpPr>
        <p:spPr>
          <a:xfrm>
            <a:off x="4580573" y="1276350"/>
            <a:ext cx="3013234" cy="508635"/>
          </a:xfrm>
          <a:prstGeom prst="rect">
            <a:avLst/>
          </a:pr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lIns="27000" rIns="27000" rtlCol="0" anchor="ctr">
            <a:noAutofit/>
          </a:bodyPr>
          <a:lstStyle/>
          <a:p>
            <a:pPr algn="ctr">
              <a:lnSpc>
                <a:spcPct val="120000"/>
              </a:lnSpc>
            </a:pPr>
            <a:endParaRPr lang="en-US" altLang="zh-CN" sz="1500" dirty="0">
              <a:latin typeface="Arial" panose="020B0604020202090204" pitchFamily="34" charset="0"/>
              <a:ea typeface="微软雅黑" panose="020B0503020204020204" pitchFamily="34" charset="-122"/>
              <a:cs typeface="+mn-ea"/>
              <a:sym typeface="Arial" panose="020B0604020202090204" pitchFamily="34" charset="0"/>
            </a:endParaRPr>
          </a:p>
        </p:txBody>
      </p:sp>
      <p:sp>
        <p:nvSpPr>
          <p:cNvPr id="42" name="文本框 41"/>
          <p:cNvSpPr txBox="1"/>
          <p:nvPr>
            <p:custDataLst>
              <p:tags r:id="rId9"/>
            </p:custDataLst>
          </p:nvPr>
        </p:nvSpPr>
        <p:spPr>
          <a:xfrm>
            <a:off x="4677728" y="1366837"/>
            <a:ext cx="2916079" cy="322898"/>
          </a:xfrm>
          <a:prstGeom prst="rect">
            <a:avLst/>
          </a:prstGeom>
          <a:noFill/>
        </p:spPr>
        <p:txBody>
          <a:bodyPr wrap="square" rtlCol="0" anchor="ctr">
            <a:noAutofit/>
          </a:bodyPr>
          <a:lstStyle/>
          <a:p>
            <a:pPr algn="ctr">
              <a:lnSpc>
                <a:spcPct val="120000"/>
              </a:lnSpc>
            </a:pPr>
            <a:r>
              <a:rPr lang="zh-CN" altLang="en-US" sz="1275" b="1" spc="113" dirty="0">
                <a:solidFill>
                  <a:schemeClr val="bg1"/>
                </a:solidFill>
                <a:latin typeface="Arial Bold" panose="020B0604020202090204" charset="0"/>
                <a:cs typeface="Arial Bold" panose="020B0604020202090204" charset="0"/>
                <a:sym typeface="Arial" panose="020B0604020202090204" pitchFamily="34" charset="0"/>
              </a:rPr>
              <a:t>IBM Human Ability &amp; Accessibility Center</a:t>
            </a:r>
          </a:p>
        </p:txBody>
      </p:sp>
      <p:sp>
        <p:nvSpPr>
          <p:cNvPr id="43" name="矩形 42"/>
          <p:cNvSpPr/>
          <p:nvPr>
            <p:custDataLst>
              <p:tags r:id="rId10"/>
            </p:custDataLst>
          </p:nvPr>
        </p:nvSpPr>
        <p:spPr>
          <a:xfrm>
            <a:off x="4519613" y="1784985"/>
            <a:ext cx="3135154" cy="521494"/>
          </a:xfrm>
          <a:prstGeom prst="rect">
            <a:avLst/>
          </a:prstGeom>
        </p:spPr>
        <p:txBody>
          <a:bodyPr wrap="square" lIns="67500" rIns="67500" anchor="t" anchorCtr="0">
            <a:noAutofit/>
          </a:bodyPr>
          <a:lstStyle/>
          <a:p>
            <a:pPr algn="ctr">
              <a:lnSpc>
                <a:spcPct val="120000"/>
              </a:lnSpc>
            </a:pPr>
            <a:r>
              <a:rPr lang="zh-CN" altLang="en-US" sz="1200" spc="113" dirty="0">
                <a:solidFill>
                  <a:srgbClr val="002060"/>
                </a:solidFill>
                <a:latin typeface="Arial" panose="020B0604020202090204" pitchFamily="34" charset="0"/>
                <a:sym typeface="Arial" panose="020B0604020202090204" pitchFamily="34" charset="0"/>
              </a:rPr>
              <a:t>在参与国际无障碍标准制定的同时专设IBM全球信息无障碍中心中国分部</a:t>
            </a:r>
          </a:p>
        </p:txBody>
      </p:sp>
      <p:pic>
        <p:nvPicPr>
          <p:cNvPr id="46" name="图片 45" descr="IBM"/>
          <p:cNvPicPr>
            <a:picLocks noChangeAspect="1"/>
          </p:cNvPicPr>
          <p:nvPr/>
        </p:nvPicPr>
        <p:blipFill>
          <a:blip r:embed="rId13"/>
          <a:stretch>
            <a:fillRect/>
          </a:stretch>
        </p:blipFill>
        <p:spPr>
          <a:xfrm>
            <a:off x="6866096" y="3816668"/>
            <a:ext cx="1523048" cy="1141095"/>
          </a:xfrm>
          <a:prstGeom prst="rect">
            <a:avLst/>
          </a:prstGeom>
        </p:spPr>
      </p:pic>
      <p:pic>
        <p:nvPicPr>
          <p:cNvPr id="47" name="图片 46" descr="1097810915_EaaqJa"/>
          <p:cNvPicPr>
            <a:picLocks noChangeAspect="1"/>
          </p:cNvPicPr>
          <p:nvPr/>
        </p:nvPicPr>
        <p:blipFill>
          <a:blip r:embed="rId14"/>
          <a:stretch>
            <a:fillRect/>
          </a:stretch>
        </p:blipFill>
        <p:spPr>
          <a:xfrm>
            <a:off x="5503069" y="2665096"/>
            <a:ext cx="1452563" cy="1090136"/>
          </a:xfrm>
          <a:prstGeom prst="rect">
            <a:avLst/>
          </a:prstGeom>
        </p:spPr>
      </p:pic>
      <p:pic>
        <p:nvPicPr>
          <p:cNvPr id="48" name="图片 47" descr="1097810915_DaaqJa"/>
          <p:cNvPicPr>
            <a:picLocks noChangeAspect="1"/>
          </p:cNvPicPr>
          <p:nvPr/>
        </p:nvPicPr>
        <p:blipFill>
          <a:blip r:embed="rId15"/>
          <a:stretch>
            <a:fillRect/>
          </a:stretch>
        </p:blipFill>
        <p:spPr>
          <a:xfrm>
            <a:off x="7015163" y="2671287"/>
            <a:ext cx="1452086" cy="1089184"/>
          </a:xfrm>
          <a:prstGeom prst="rect">
            <a:avLst/>
          </a:prstGeom>
        </p:spPr>
      </p:pic>
      <p:pic>
        <p:nvPicPr>
          <p:cNvPr id="49" name="图片 48" descr="39259544497bb5e718aad33bf62dd097"/>
          <p:cNvPicPr>
            <a:picLocks noChangeAspect="1"/>
          </p:cNvPicPr>
          <p:nvPr/>
        </p:nvPicPr>
        <p:blipFill>
          <a:blip r:embed="rId16"/>
          <a:stretch>
            <a:fillRect/>
          </a:stretch>
        </p:blipFill>
        <p:spPr>
          <a:xfrm>
            <a:off x="381000" y="1276350"/>
            <a:ext cx="2853214" cy="1693545"/>
          </a:xfrm>
          <a:prstGeom prst="rect">
            <a:avLst/>
          </a:prstGeom>
        </p:spPr>
      </p:pic>
      <p:pic>
        <p:nvPicPr>
          <p:cNvPr id="50" name="图片 49" descr="2633762C-E892-44CC-98DB-A049C394F82E"/>
          <p:cNvPicPr>
            <a:picLocks noChangeAspect="1"/>
          </p:cNvPicPr>
          <p:nvPr/>
        </p:nvPicPr>
        <p:blipFill>
          <a:blip r:embed="rId17"/>
          <a:stretch>
            <a:fillRect/>
          </a:stretch>
        </p:blipFill>
        <p:spPr>
          <a:xfrm>
            <a:off x="4904422" y="3831432"/>
            <a:ext cx="1900238" cy="1129189"/>
          </a:xfrm>
          <a:prstGeom prst="rect">
            <a:avLst/>
          </a:prstGeom>
        </p:spPr>
      </p:pic>
      <p:sp>
        <p:nvSpPr>
          <p:cNvPr id="20" name="标题 5"/>
          <p:cNvSpPr>
            <a:spLocks noGrp="1"/>
          </p:cNvSpPr>
          <p:nvPr>
            <p:ph type="title"/>
          </p:nvPr>
        </p:nvSpPr>
        <p:spPr>
          <a:xfrm>
            <a:off x="456485" y="78581"/>
            <a:ext cx="7423309" cy="431959"/>
          </a:xfrm>
        </p:spPr>
        <p:txBody>
          <a:bodyPr>
            <a:normAutofit fontScale="90000"/>
          </a:bodyPr>
          <a:lstStyle/>
          <a:p>
            <a:pPr>
              <a:lnSpc>
                <a:spcPct val="110000"/>
              </a:lnSpc>
            </a:pPr>
            <a:r>
              <a:rPr lang="zh-CN" altLang="en-US" sz="2325" dirty="0"/>
              <a:t>信息无障碍走入中国</a:t>
            </a:r>
            <a:br>
              <a:rPr dirty="0"/>
            </a:br>
            <a:r>
              <a:rPr lang="en-US" altLang="zh-CN" sz="1650" b="0" dirty="0">
                <a:sym typeface="+mn-ea"/>
              </a:rPr>
              <a:t>2004</a:t>
            </a:r>
            <a:r>
              <a:rPr altLang="zh-CN" sz="1650" b="0" dirty="0">
                <a:sym typeface="+mn-ea"/>
              </a:rPr>
              <a:t>年至</a:t>
            </a:r>
            <a:r>
              <a:rPr lang="en-US" altLang="zh-CN" sz="1650" b="0" dirty="0">
                <a:sym typeface="+mn-ea"/>
              </a:rPr>
              <a:t>2007</a:t>
            </a:r>
            <a:r>
              <a:rPr altLang="zh-CN" sz="1650" b="0" dirty="0">
                <a:sym typeface="+mn-ea"/>
              </a:rPr>
              <a:t>年：</a:t>
            </a:r>
            <a:r>
              <a:rPr lang="zh-CN" altLang="en-US" sz="1650" b="0" dirty="0">
                <a:sym typeface="+mn-ea"/>
              </a:rPr>
              <a:t>起步与尝试</a:t>
            </a:r>
            <a:r>
              <a:rPr altLang="zh-CN" sz="1650" b="0" dirty="0">
                <a:sym typeface="+mn-ea"/>
              </a:rPr>
              <a:t>阶段</a:t>
            </a:r>
          </a:p>
        </p:txBody>
      </p:sp>
      <p:pic>
        <p:nvPicPr>
          <p:cNvPr id="3" name="图片 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69202" y="3215878"/>
            <a:ext cx="2199584" cy="164968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xfrm>
            <a:off x="440055" y="69973"/>
            <a:ext cx="7423309" cy="431959"/>
          </a:xfrm>
        </p:spPr>
        <p:txBody>
          <a:bodyPr>
            <a:normAutofit fontScale="90000"/>
          </a:bodyPr>
          <a:lstStyle/>
          <a:p>
            <a:pPr>
              <a:lnSpc>
                <a:spcPct val="110000"/>
              </a:lnSpc>
            </a:pPr>
            <a:r>
              <a:rPr sz="2325" dirty="0"/>
              <a:t>在重大活动及残疾生活中积极应用无障碍技术</a:t>
            </a:r>
            <a:br>
              <a:rPr dirty="0"/>
            </a:br>
            <a:r>
              <a:rPr lang="en-US" altLang="zh-CN" sz="1650" b="0" dirty="0">
                <a:sym typeface="+mn-ea"/>
              </a:rPr>
              <a:t>2008</a:t>
            </a:r>
            <a:r>
              <a:rPr altLang="zh-CN" sz="1650" b="0" dirty="0">
                <a:sym typeface="+mn-ea"/>
              </a:rPr>
              <a:t>年至</a:t>
            </a:r>
            <a:r>
              <a:rPr lang="en-US" altLang="zh-CN" sz="1650" b="0" dirty="0">
                <a:sym typeface="+mn-ea"/>
              </a:rPr>
              <a:t>2014</a:t>
            </a:r>
            <a:r>
              <a:rPr altLang="zh-CN" sz="1650" b="0" dirty="0">
                <a:sym typeface="+mn-ea"/>
              </a:rPr>
              <a:t>年：</a:t>
            </a:r>
            <a:r>
              <a:rPr lang="en-US" altLang="zh-CN" sz="1650" b="0" dirty="0">
                <a:sym typeface="+mn-ea"/>
              </a:rPr>
              <a:t>“</a:t>
            </a:r>
            <a:r>
              <a:rPr altLang="zh-CN" sz="1650" b="0" dirty="0">
                <a:sym typeface="+mn-ea"/>
              </a:rPr>
              <a:t>奥运</a:t>
            </a:r>
            <a:r>
              <a:rPr lang="en-US" altLang="zh-CN" sz="1650" b="0" dirty="0">
                <a:sym typeface="+mn-ea"/>
              </a:rPr>
              <a:t>+</a:t>
            </a:r>
            <a:r>
              <a:rPr altLang="zh-CN" sz="1650" b="0" dirty="0">
                <a:sym typeface="+mn-ea"/>
              </a:rPr>
              <a:t>亚运</a:t>
            </a:r>
            <a:r>
              <a:rPr lang="en-US" altLang="zh-CN" sz="1650" b="0" dirty="0">
                <a:sym typeface="+mn-ea"/>
              </a:rPr>
              <a:t>+</a:t>
            </a:r>
            <a:r>
              <a:rPr altLang="zh-CN" sz="1650" b="0" dirty="0">
                <a:sym typeface="+mn-ea"/>
              </a:rPr>
              <a:t>世博</a:t>
            </a:r>
            <a:r>
              <a:rPr lang="en-US" altLang="zh-CN" sz="1650" b="0" dirty="0">
                <a:sym typeface="+mn-ea"/>
              </a:rPr>
              <a:t>”</a:t>
            </a:r>
            <a:r>
              <a:rPr altLang="zh-CN" sz="1650" b="0" dirty="0">
                <a:sym typeface="+mn-ea"/>
              </a:rPr>
              <a:t>阶段</a:t>
            </a:r>
          </a:p>
        </p:txBody>
      </p:sp>
      <p:sp>
        <p:nvSpPr>
          <p:cNvPr id="2" name="文本框 1"/>
          <p:cNvSpPr txBox="1"/>
          <p:nvPr/>
        </p:nvSpPr>
        <p:spPr>
          <a:xfrm>
            <a:off x="870464" y="594759"/>
            <a:ext cx="248786" cy="369332"/>
          </a:xfrm>
          <a:prstGeom prst="rect">
            <a:avLst/>
          </a:prstGeom>
          <a:noFill/>
        </p:spPr>
        <p:txBody>
          <a:bodyPr wrap="none" rtlCol="0">
            <a:spAutoFit/>
          </a:bodyPr>
          <a:lstStyle/>
          <a:p>
            <a:r>
              <a:rPr lang="zh-CN" altLang="zh-CN" dirty="0"/>
              <a:t> </a:t>
            </a:r>
            <a:endParaRPr kumimoji="1" lang="zh-CN" altLang="en-US" dirty="0"/>
          </a:p>
        </p:txBody>
      </p:sp>
      <p:pic>
        <p:nvPicPr>
          <p:cNvPr id="4" name="图片 3" descr="北京2008奥运会、残奥会信息无障碍网站联合行动"/>
          <p:cNvPicPr>
            <a:picLocks noChangeAspect="1"/>
          </p:cNvPicPr>
          <p:nvPr/>
        </p:nvPicPr>
        <p:blipFill>
          <a:blip r:embed="rId3"/>
          <a:stretch>
            <a:fillRect/>
          </a:stretch>
        </p:blipFill>
        <p:spPr>
          <a:xfrm>
            <a:off x="870585" y="1038701"/>
            <a:ext cx="3149918" cy="2097405"/>
          </a:xfrm>
          <a:prstGeom prst="rect">
            <a:avLst/>
          </a:prstGeom>
        </p:spPr>
      </p:pic>
      <p:sp>
        <p:nvSpPr>
          <p:cNvPr id="5" name="文本框 4"/>
          <p:cNvSpPr txBox="1"/>
          <p:nvPr/>
        </p:nvSpPr>
        <p:spPr>
          <a:xfrm>
            <a:off x="440055" y="3303747"/>
            <a:ext cx="3768875" cy="1454485"/>
          </a:xfrm>
          <a:prstGeom prst="rect">
            <a:avLst/>
          </a:prstGeom>
        </p:spPr>
        <p:txBody>
          <a:bodyPr vert="horz" lIns="68580" tIns="34290" rIns="68580" bIns="34290" rtlCol="0">
            <a:normAutofit/>
          </a:bodyPr>
          <a:lstStyle>
            <a:lvl1pPr marL="228600" indent="-228600" defTabSz="913765">
              <a:lnSpc>
                <a:spcPct val="90000"/>
              </a:lnSpc>
              <a:spcBef>
                <a:spcPts val="1000"/>
              </a:spcBef>
              <a:buFont typeface="Arial" panose="020B0604020202090204" pitchFamily="34" charset="0"/>
              <a:buChar char="•"/>
              <a:defRPr lang="zh-CN" altLang="en-US" sz="2665" b="1">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2pPr>
            <a:lvl3pPr marL="11430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3pPr>
            <a:lvl4pPr marL="16002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4pPr>
            <a:lvl5pPr marL="20574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5pPr>
            <a:lvl6pPr marL="2514600" indent="-228600" defTabSz="913765">
              <a:lnSpc>
                <a:spcPct val="90000"/>
              </a:lnSpc>
              <a:spcBef>
                <a:spcPts val="500"/>
              </a:spcBef>
              <a:buFont typeface="Arial" panose="020B0604020202090204" pitchFamily="34" charset="0"/>
              <a:buChar char="•"/>
            </a:lvl6pPr>
            <a:lvl7pPr marL="2971800" indent="-228600" defTabSz="913765">
              <a:lnSpc>
                <a:spcPct val="90000"/>
              </a:lnSpc>
              <a:spcBef>
                <a:spcPts val="500"/>
              </a:spcBef>
              <a:buFont typeface="Arial" panose="020B0604020202090204" pitchFamily="34" charset="0"/>
              <a:buChar char="•"/>
            </a:lvl7pPr>
            <a:lvl8pPr marL="3429000" indent="-228600" defTabSz="913765">
              <a:lnSpc>
                <a:spcPct val="90000"/>
              </a:lnSpc>
              <a:spcBef>
                <a:spcPts val="500"/>
              </a:spcBef>
              <a:buFont typeface="Arial" panose="020B0604020202090204" pitchFamily="34" charset="0"/>
              <a:buChar char="•"/>
            </a:lvl8pPr>
            <a:lvl9pPr marL="3886200" indent="-228600" defTabSz="913765">
              <a:lnSpc>
                <a:spcPct val="90000"/>
              </a:lnSpc>
              <a:spcBef>
                <a:spcPts val="500"/>
              </a:spcBef>
              <a:buFont typeface="Arial" panose="020B0604020202090204" pitchFamily="34" charset="0"/>
              <a:buChar char="•"/>
            </a:lvl9pPr>
          </a:lstStyle>
          <a:p>
            <a:r>
              <a:rPr lang="en-US" sz="1800" dirty="0"/>
              <a:t>2008</a:t>
            </a:r>
            <a:r>
              <a:rPr lang="zh-CN" altLang="en-US" sz="1800" dirty="0"/>
              <a:t>年，</a:t>
            </a:r>
            <a:r>
              <a:rPr sz="1800" dirty="0"/>
              <a:t>由国家体育总局、中国残疾人联合会、中国互联网协会等单位发起2008北京奥运会、残奥会网站信息无障碍行动</a:t>
            </a:r>
          </a:p>
        </p:txBody>
      </p:sp>
      <p:pic>
        <p:nvPicPr>
          <p:cNvPr id="7" name="图片 6" descr="35F8D8B3-FAB2-4713-B69B-556E1F80C61C"/>
          <p:cNvPicPr>
            <a:picLocks noChangeAspect="1"/>
          </p:cNvPicPr>
          <p:nvPr/>
        </p:nvPicPr>
        <p:blipFill>
          <a:blip r:embed="rId4"/>
          <a:stretch>
            <a:fillRect/>
          </a:stretch>
        </p:blipFill>
        <p:spPr>
          <a:xfrm>
            <a:off x="4686300" y="1038702"/>
            <a:ext cx="3580448" cy="2097881"/>
          </a:xfrm>
          <a:prstGeom prst="rect">
            <a:avLst/>
          </a:prstGeom>
        </p:spPr>
      </p:pic>
      <p:sp>
        <p:nvSpPr>
          <p:cNvPr id="8" name="文本框 7"/>
          <p:cNvSpPr txBox="1"/>
          <p:nvPr/>
        </p:nvSpPr>
        <p:spPr>
          <a:xfrm>
            <a:off x="4686300" y="3303747"/>
            <a:ext cx="3580448" cy="900391"/>
          </a:xfrm>
          <a:prstGeom prst="rect">
            <a:avLst/>
          </a:prstGeom>
        </p:spPr>
        <p:txBody>
          <a:bodyPr vert="horz" lIns="68580" tIns="34290" rIns="68580" bIns="34290" rtlCol="0">
            <a:normAutofit/>
          </a:bodyPr>
          <a:lstStyle>
            <a:lvl1pPr marL="228600" indent="-228600" defTabSz="913765">
              <a:lnSpc>
                <a:spcPct val="90000"/>
              </a:lnSpc>
              <a:spcBef>
                <a:spcPts val="1000"/>
              </a:spcBef>
              <a:buFont typeface="Arial" panose="020B0604020202090204" pitchFamily="34" charset="0"/>
              <a:buChar char="•"/>
              <a:defRPr lang="zh-CN" altLang="en-US" sz="2665" b="1">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2pPr>
            <a:lvl3pPr marL="11430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3pPr>
            <a:lvl4pPr marL="16002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4pPr>
            <a:lvl5pPr marL="20574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5pPr>
            <a:lvl6pPr marL="2514600" indent="-228600" defTabSz="913765">
              <a:lnSpc>
                <a:spcPct val="90000"/>
              </a:lnSpc>
              <a:spcBef>
                <a:spcPts val="500"/>
              </a:spcBef>
              <a:buFont typeface="Arial" panose="020B0604020202090204" pitchFamily="34" charset="0"/>
              <a:buChar char="•"/>
            </a:lvl6pPr>
            <a:lvl7pPr marL="2971800" indent="-228600" defTabSz="913765">
              <a:lnSpc>
                <a:spcPct val="90000"/>
              </a:lnSpc>
              <a:spcBef>
                <a:spcPts val="500"/>
              </a:spcBef>
              <a:buFont typeface="Arial" panose="020B0604020202090204" pitchFamily="34" charset="0"/>
              <a:buChar char="•"/>
            </a:lvl7pPr>
            <a:lvl8pPr marL="3429000" indent="-228600" defTabSz="913765">
              <a:lnSpc>
                <a:spcPct val="90000"/>
              </a:lnSpc>
              <a:spcBef>
                <a:spcPts val="500"/>
              </a:spcBef>
              <a:buFont typeface="Arial" panose="020B0604020202090204" pitchFamily="34" charset="0"/>
              <a:buChar char="•"/>
            </a:lvl8pPr>
            <a:lvl9pPr marL="3886200" indent="-228600" defTabSz="913765">
              <a:lnSpc>
                <a:spcPct val="90000"/>
              </a:lnSpc>
              <a:spcBef>
                <a:spcPts val="500"/>
              </a:spcBef>
              <a:buFont typeface="Arial" panose="020B0604020202090204" pitchFamily="34" charset="0"/>
              <a:buChar char="•"/>
            </a:lvl9pPr>
          </a:lstStyle>
          <a:p>
            <a:r>
              <a:rPr lang="en-US" sz="1800" dirty="0"/>
              <a:t>2010</a:t>
            </a:r>
            <a:r>
              <a:rPr lang="zh-CN" altLang="en-US" sz="1800" dirty="0"/>
              <a:t>年，</a:t>
            </a:r>
            <a:r>
              <a:rPr sz="1800" dirty="0"/>
              <a:t>在世博会160多年历史中首次设立了以残疾人为主题的“生命阳光馆</a:t>
            </a:r>
            <a:r>
              <a:rPr lang="zh-CN" altLang="en-US" sz="1800" dirty="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988c797bc3898f06ae0cd7107b274899"/>
          <p:cNvPicPr>
            <a:picLocks noChangeAspect="1"/>
          </p:cNvPicPr>
          <p:nvPr/>
        </p:nvPicPr>
        <p:blipFill>
          <a:blip r:embed="rId3"/>
          <a:srcRect t="-7965"/>
          <a:stretch>
            <a:fillRect/>
          </a:stretch>
        </p:blipFill>
        <p:spPr>
          <a:xfrm>
            <a:off x="5179738" y="654350"/>
            <a:ext cx="3414713" cy="2085023"/>
          </a:xfrm>
          <a:prstGeom prst="rect">
            <a:avLst/>
          </a:prstGeom>
        </p:spPr>
      </p:pic>
      <p:pic>
        <p:nvPicPr>
          <p:cNvPr id="23" name="图片 22" descr="JA5F9156"/>
          <p:cNvPicPr>
            <a:picLocks noChangeAspect="1"/>
          </p:cNvPicPr>
          <p:nvPr/>
        </p:nvPicPr>
        <p:blipFill>
          <a:blip r:embed="rId4"/>
          <a:stretch>
            <a:fillRect/>
          </a:stretch>
        </p:blipFill>
        <p:spPr>
          <a:xfrm>
            <a:off x="5212399" y="2736533"/>
            <a:ext cx="3399473" cy="2266474"/>
          </a:xfrm>
          <a:prstGeom prst="rect">
            <a:avLst/>
          </a:prstGeom>
        </p:spPr>
      </p:pic>
      <p:sp>
        <p:nvSpPr>
          <p:cNvPr id="11" name="标题 5"/>
          <p:cNvSpPr>
            <a:spLocks noGrp="1"/>
          </p:cNvSpPr>
          <p:nvPr>
            <p:ph type="title"/>
          </p:nvPr>
        </p:nvSpPr>
        <p:spPr/>
        <p:txBody>
          <a:bodyPr>
            <a:normAutofit fontScale="90000"/>
          </a:bodyPr>
          <a:lstStyle/>
          <a:p>
            <a:r>
              <a:rPr lang="zh-CN" altLang="en-US" dirty="0"/>
              <a:t>国家大力投入支持信息无障碍相关科研工作</a:t>
            </a:r>
            <a:br>
              <a:rPr lang="zh-CN" altLang="en-US" dirty="0"/>
            </a:br>
            <a:r>
              <a:rPr lang="en-US" altLang="zh-CN" sz="1800" b="0" dirty="0">
                <a:sym typeface="+mn-ea"/>
              </a:rPr>
              <a:t>2008</a:t>
            </a:r>
            <a:r>
              <a:rPr lang="zh-CN" altLang="en-US" sz="1800" b="0" dirty="0">
                <a:sym typeface="+mn-ea"/>
              </a:rPr>
              <a:t>年至</a:t>
            </a:r>
            <a:r>
              <a:rPr lang="en-US" altLang="zh-CN" sz="1800" b="0" dirty="0">
                <a:sym typeface="+mn-ea"/>
              </a:rPr>
              <a:t>2014</a:t>
            </a:r>
            <a:r>
              <a:rPr lang="zh-CN" altLang="en-US" sz="1800" b="0" dirty="0">
                <a:sym typeface="+mn-ea"/>
              </a:rPr>
              <a:t>年：“奥运</a:t>
            </a:r>
            <a:r>
              <a:rPr lang="en-US" altLang="zh-CN" sz="1800" b="0" dirty="0">
                <a:sym typeface="+mn-ea"/>
              </a:rPr>
              <a:t>+</a:t>
            </a:r>
            <a:r>
              <a:rPr lang="zh-CN" altLang="en-US" sz="1800" b="0" dirty="0">
                <a:sym typeface="+mn-ea"/>
              </a:rPr>
              <a:t>亚运</a:t>
            </a:r>
            <a:r>
              <a:rPr lang="en-US" altLang="zh-CN" sz="1800" b="0" dirty="0">
                <a:sym typeface="+mn-ea"/>
              </a:rPr>
              <a:t>+</a:t>
            </a:r>
            <a:r>
              <a:rPr lang="zh-CN" altLang="en-US" sz="1800" b="0" dirty="0">
                <a:sym typeface="+mn-ea"/>
              </a:rPr>
              <a:t>世博”阶段</a:t>
            </a:r>
            <a:endParaRPr lang="zh-CN" altLang="en-US" b="0" dirty="0">
              <a:sym typeface="+mn-ea"/>
            </a:endParaRPr>
          </a:p>
        </p:txBody>
      </p:sp>
      <p:sp>
        <p:nvSpPr>
          <p:cNvPr id="4" name="内容占位符 3"/>
          <p:cNvSpPr>
            <a:spLocks noGrp="1"/>
          </p:cNvSpPr>
          <p:nvPr>
            <p:ph idx="1"/>
          </p:nvPr>
        </p:nvSpPr>
        <p:spPr>
          <a:xfrm>
            <a:off x="190500" y="858878"/>
            <a:ext cx="4919260" cy="4129089"/>
          </a:xfrm>
        </p:spPr>
        <p:txBody>
          <a:bodyPr>
            <a:normAutofit/>
          </a:bodyPr>
          <a:lstStyle/>
          <a:p>
            <a:r>
              <a:rPr lang="zh-CN" altLang="en-US" sz="1800" dirty="0"/>
              <a:t>在国家发改委、科技部、文化部等单位支持下，陆续启动了一批信息无障碍相关的科研项目</a:t>
            </a:r>
            <a:endParaRPr lang="en-US" altLang="zh-CN" sz="1800" dirty="0"/>
          </a:p>
        </p:txBody>
      </p:sp>
      <p:graphicFrame>
        <p:nvGraphicFramePr>
          <p:cNvPr id="7" name="图示 6"/>
          <p:cNvGraphicFramePr/>
          <p:nvPr/>
        </p:nvGraphicFramePr>
        <p:xfrm>
          <a:off x="377891" y="1464907"/>
          <a:ext cx="4510113" cy="3576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fontScale="90000"/>
          </a:bodyPr>
          <a:lstStyle/>
          <a:p>
            <a:r>
              <a:rPr lang="zh-TW" dirty="0">
                <a:sym typeface="+mn-ea"/>
              </a:rPr>
              <a:t>政府以及社会重要门户网站信息</a:t>
            </a:r>
            <a:r>
              <a:rPr lang="zh-TW" altLang="en-US" dirty="0">
                <a:sym typeface="+mn-ea"/>
              </a:rPr>
              <a:t>开始</a:t>
            </a:r>
            <a:r>
              <a:rPr lang="zh-TW" dirty="0">
                <a:sym typeface="+mn-ea"/>
              </a:rPr>
              <a:t>无障碍建设</a:t>
            </a:r>
            <a:br>
              <a:rPr lang="en-US" altLang="zh-TW" dirty="0">
                <a:sym typeface="+mn-ea"/>
              </a:rPr>
            </a:br>
            <a:r>
              <a:rPr lang="en-US" altLang="zh-CN" sz="2000" b="0" dirty="0">
                <a:sym typeface="+mn-ea"/>
              </a:rPr>
              <a:t>2008</a:t>
            </a:r>
            <a:r>
              <a:rPr lang="zh-CN" altLang="en-US" sz="2000" b="0" dirty="0">
                <a:sym typeface="+mn-ea"/>
              </a:rPr>
              <a:t>年至</a:t>
            </a:r>
            <a:r>
              <a:rPr lang="en-US" altLang="zh-CN" sz="2000" b="0" dirty="0">
                <a:sym typeface="+mn-ea"/>
              </a:rPr>
              <a:t>2014</a:t>
            </a:r>
            <a:r>
              <a:rPr lang="zh-CN" altLang="en-US" sz="2000" b="0" dirty="0">
                <a:sym typeface="+mn-ea"/>
              </a:rPr>
              <a:t>年：“奥运</a:t>
            </a:r>
            <a:r>
              <a:rPr lang="en-US" altLang="zh-CN" sz="2000" b="0" dirty="0">
                <a:sym typeface="+mn-ea"/>
              </a:rPr>
              <a:t>+</a:t>
            </a:r>
            <a:r>
              <a:rPr lang="zh-CN" altLang="en-US" sz="2000" b="0" dirty="0">
                <a:sym typeface="+mn-ea"/>
              </a:rPr>
              <a:t>亚运</a:t>
            </a:r>
            <a:r>
              <a:rPr lang="en-US" altLang="zh-CN" sz="2000" b="0" dirty="0">
                <a:sym typeface="+mn-ea"/>
              </a:rPr>
              <a:t>+</a:t>
            </a:r>
            <a:r>
              <a:rPr lang="zh-CN" altLang="en-US" sz="2000" b="0" dirty="0">
                <a:sym typeface="+mn-ea"/>
              </a:rPr>
              <a:t>世博”阶段</a:t>
            </a:r>
            <a:endParaRPr lang="zh-CN" altLang="en-US" b="0" dirty="0"/>
          </a:p>
        </p:txBody>
      </p:sp>
      <p:graphicFrame>
        <p:nvGraphicFramePr>
          <p:cNvPr id="9" name="内容占位符 8"/>
          <p:cNvGraphicFramePr>
            <a:graphicFrameLocks noGrp="1"/>
          </p:cNvGraphicFramePr>
          <p:nvPr>
            <p:ph idx="1"/>
          </p:nvPr>
        </p:nvGraphicFramePr>
        <p:xfrm>
          <a:off x="279798" y="942975"/>
          <a:ext cx="5597128" cy="39802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图片 3" descr="F6D75197-985F-452E-838F-D016075AE2E9"/>
          <p:cNvPicPr>
            <a:picLocks noChangeAspect="1"/>
          </p:cNvPicPr>
          <p:nvPr/>
        </p:nvPicPr>
        <p:blipFill>
          <a:blip r:embed="rId8"/>
          <a:stretch>
            <a:fillRect/>
          </a:stretch>
        </p:blipFill>
        <p:spPr>
          <a:xfrm>
            <a:off x="5952628" y="879217"/>
            <a:ext cx="3051413" cy="404150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20885" y="971075"/>
            <a:ext cx="5496186" cy="1177438"/>
          </a:xfrm>
          <a:prstGeom prst="rect">
            <a:avLst/>
          </a:prstGeom>
        </p:spPr>
        <p:txBody>
          <a:bodyPr vert="horz" lIns="68580" tIns="34290" rIns="68580" bIns="34290" rtlCol="0">
            <a:normAutofit/>
          </a:bodyPr>
          <a:lstStyle>
            <a:lvl1pPr marL="228600" indent="-228600" defTabSz="913765">
              <a:lnSpc>
                <a:spcPct val="90000"/>
              </a:lnSpc>
              <a:spcBef>
                <a:spcPts val="1000"/>
              </a:spcBef>
              <a:buFont typeface="Arial" panose="020B0604020202090204" pitchFamily="34" charset="0"/>
              <a:buChar char="•"/>
              <a:defRPr lang="zh-CN" altLang="en-US" sz="2665" b="1">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2pPr>
            <a:lvl3pPr marL="11430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3pPr>
            <a:lvl4pPr marL="16002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4pPr>
            <a:lvl5pPr marL="20574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5pPr>
            <a:lvl6pPr marL="2514600" indent="-228600" defTabSz="913765">
              <a:lnSpc>
                <a:spcPct val="90000"/>
              </a:lnSpc>
              <a:spcBef>
                <a:spcPts val="500"/>
              </a:spcBef>
              <a:buFont typeface="Arial" panose="020B0604020202090204" pitchFamily="34" charset="0"/>
              <a:buChar char="•"/>
            </a:lvl6pPr>
            <a:lvl7pPr marL="2971800" indent="-228600" defTabSz="913765">
              <a:lnSpc>
                <a:spcPct val="90000"/>
              </a:lnSpc>
              <a:spcBef>
                <a:spcPts val="500"/>
              </a:spcBef>
              <a:buFont typeface="Arial" panose="020B0604020202090204" pitchFamily="34" charset="0"/>
              <a:buChar char="•"/>
            </a:lvl7pPr>
            <a:lvl8pPr marL="3429000" indent="-228600" defTabSz="913765">
              <a:lnSpc>
                <a:spcPct val="90000"/>
              </a:lnSpc>
              <a:spcBef>
                <a:spcPts val="500"/>
              </a:spcBef>
              <a:buFont typeface="Arial" panose="020B0604020202090204" pitchFamily="34" charset="0"/>
              <a:buChar char="•"/>
            </a:lvl8pPr>
            <a:lvl9pPr marL="3886200" indent="-228600" defTabSz="913765">
              <a:lnSpc>
                <a:spcPct val="90000"/>
              </a:lnSpc>
              <a:spcBef>
                <a:spcPts val="500"/>
              </a:spcBef>
              <a:buFont typeface="Arial" panose="020B0604020202090204" pitchFamily="34" charset="0"/>
              <a:buChar char="•"/>
            </a:lvl9pPr>
          </a:lstStyle>
          <a:p>
            <a:r>
              <a:rPr sz="1650" dirty="0"/>
              <a:t>2015年3月的政府工作报告要求，制定“互联网+”行动计划，信息无障碍的重要性得到进一步提升，各大互联网公司、科研院所开始全面参与信息无障碍领域的相关工作</a:t>
            </a:r>
          </a:p>
        </p:txBody>
      </p:sp>
      <p:pic>
        <p:nvPicPr>
          <p:cNvPr id="4" name="图片 3" descr="13048486b46f4b429b188a15af7c3068"/>
          <p:cNvPicPr>
            <a:picLocks noChangeAspect="1"/>
          </p:cNvPicPr>
          <p:nvPr/>
        </p:nvPicPr>
        <p:blipFill>
          <a:blip r:embed="rId3"/>
          <a:stretch>
            <a:fillRect/>
          </a:stretch>
        </p:blipFill>
        <p:spPr>
          <a:xfrm>
            <a:off x="5899258" y="971075"/>
            <a:ext cx="2822262" cy="1880269"/>
          </a:xfrm>
          <a:prstGeom prst="rect">
            <a:avLst/>
          </a:prstGeom>
        </p:spPr>
      </p:pic>
      <p:sp>
        <p:nvSpPr>
          <p:cNvPr id="28" name="标题 5"/>
          <p:cNvSpPr>
            <a:spLocks noGrp="1"/>
          </p:cNvSpPr>
          <p:nvPr>
            <p:ph type="title"/>
          </p:nvPr>
        </p:nvSpPr>
        <p:spPr>
          <a:xfrm>
            <a:off x="404136" y="51470"/>
            <a:ext cx="7423309" cy="431959"/>
          </a:xfrm>
        </p:spPr>
        <p:txBody>
          <a:bodyPr>
            <a:normAutofit fontScale="90000"/>
          </a:bodyPr>
          <a:lstStyle/>
          <a:p>
            <a:pPr>
              <a:lnSpc>
                <a:spcPct val="110000"/>
              </a:lnSpc>
            </a:pPr>
            <a:r>
              <a:rPr lang="zh-CN" altLang="en-US" sz="2325" dirty="0"/>
              <a:t>无障碍环境建设成为国家战略</a:t>
            </a:r>
            <a:br>
              <a:rPr dirty="0"/>
            </a:br>
            <a:r>
              <a:rPr lang="en-US" altLang="zh-CN" sz="1650" b="0" dirty="0">
                <a:sym typeface="+mn-ea"/>
              </a:rPr>
              <a:t>2015</a:t>
            </a:r>
            <a:r>
              <a:rPr altLang="zh-CN" sz="1650" b="0" dirty="0">
                <a:sym typeface="+mn-ea"/>
              </a:rPr>
              <a:t>年</a:t>
            </a:r>
            <a:r>
              <a:rPr lang="zh-CN" altLang="en-US" sz="1650" b="0" dirty="0">
                <a:sym typeface="+mn-ea"/>
              </a:rPr>
              <a:t>以后</a:t>
            </a:r>
            <a:r>
              <a:rPr altLang="zh-CN" sz="1650" b="0" dirty="0">
                <a:sym typeface="+mn-ea"/>
              </a:rPr>
              <a:t>：</a:t>
            </a:r>
            <a:r>
              <a:rPr lang="zh-CN" altLang="en-US" sz="1650" b="0" dirty="0">
                <a:sym typeface="+mn-ea"/>
              </a:rPr>
              <a:t>全面发展阶段</a:t>
            </a:r>
            <a:endParaRPr altLang="zh-CN" sz="1650" b="0" dirty="0">
              <a:sym typeface="+mn-ea"/>
            </a:endParaRPr>
          </a:p>
        </p:txBody>
      </p:sp>
      <p:sp>
        <p:nvSpPr>
          <p:cNvPr id="30" name="文本框 29"/>
          <p:cNvSpPr txBox="1"/>
          <p:nvPr/>
        </p:nvSpPr>
        <p:spPr>
          <a:xfrm>
            <a:off x="4009724" y="2972878"/>
            <a:ext cx="4687269" cy="2056322"/>
          </a:xfrm>
          <a:prstGeom prst="rect">
            <a:avLst/>
          </a:prstGeom>
        </p:spPr>
        <p:txBody>
          <a:bodyPr vert="horz" lIns="68580" tIns="34290" rIns="68580" bIns="34290" rtlCol="0">
            <a:normAutofit fontScale="70000" lnSpcReduction="20000"/>
          </a:bodyPr>
          <a:lstStyle>
            <a:lvl1pPr marL="228600" indent="-228600" defTabSz="913765">
              <a:lnSpc>
                <a:spcPct val="90000"/>
              </a:lnSpc>
              <a:spcBef>
                <a:spcPts val="1000"/>
              </a:spcBef>
              <a:buFont typeface="Arial" panose="020B0604020202090204" pitchFamily="34" charset="0"/>
              <a:buChar char="•"/>
              <a:defRPr lang="zh-CN" altLang="en-US" sz="2665" b="1">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2pPr>
            <a:lvl3pPr marL="11430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3pPr>
            <a:lvl4pPr marL="16002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4pPr>
            <a:lvl5pPr marL="20574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5pPr>
            <a:lvl6pPr marL="2514600" indent="-228600" defTabSz="913765">
              <a:lnSpc>
                <a:spcPct val="90000"/>
              </a:lnSpc>
              <a:spcBef>
                <a:spcPts val="500"/>
              </a:spcBef>
              <a:buFont typeface="Arial" panose="020B0604020202090204" pitchFamily="34" charset="0"/>
              <a:buChar char="•"/>
            </a:lvl6pPr>
            <a:lvl7pPr marL="2971800" indent="-228600" defTabSz="913765">
              <a:lnSpc>
                <a:spcPct val="90000"/>
              </a:lnSpc>
              <a:spcBef>
                <a:spcPts val="500"/>
              </a:spcBef>
              <a:buFont typeface="Arial" panose="020B0604020202090204" pitchFamily="34" charset="0"/>
              <a:buChar char="•"/>
            </a:lvl7pPr>
            <a:lvl8pPr marL="3429000" indent="-228600" defTabSz="913765">
              <a:lnSpc>
                <a:spcPct val="90000"/>
              </a:lnSpc>
              <a:spcBef>
                <a:spcPts val="500"/>
              </a:spcBef>
              <a:buFont typeface="Arial" panose="020B0604020202090204" pitchFamily="34" charset="0"/>
              <a:buChar char="•"/>
            </a:lvl8pPr>
            <a:lvl9pPr marL="3886200" indent="-228600" defTabSz="913765">
              <a:lnSpc>
                <a:spcPct val="90000"/>
              </a:lnSpc>
              <a:spcBef>
                <a:spcPts val="500"/>
              </a:spcBef>
              <a:buFont typeface="Arial" panose="020B0604020202090204" pitchFamily="34" charset="0"/>
              <a:buChar char="•"/>
            </a:lvl9pPr>
          </a:lstStyle>
          <a:p>
            <a:pPr>
              <a:lnSpc>
                <a:spcPct val="120000"/>
              </a:lnSpc>
            </a:pPr>
            <a:r>
              <a:rPr lang="zh-CN" altLang="en-US" sz="2325" dirty="0"/>
              <a:t>国务院办公厅于</a:t>
            </a:r>
            <a:r>
              <a:rPr lang="en-US" altLang="zh-CN" sz="2325" dirty="0"/>
              <a:t>2020</a:t>
            </a:r>
            <a:r>
              <a:rPr lang="zh-CN" altLang="en-US" sz="2325" dirty="0"/>
              <a:t>年</a:t>
            </a:r>
            <a:r>
              <a:rPr lang="en-US" altLang="zh-CN" sz="2325" dirty="0"/>
              <a:t>11</a:t>
            </a:r>
            <a:r>
              <a:rPr lang="zh-CN" altLang="en-US" sz="2325" dirty="0"/>
              <a:t>月</a:t>
            </a:r>
            <a:r>
              <a:rPr lang="en-US" altLang="zh-CN" sz="2325" dirty="0"/>
              <a:t>24</a:t>
            </a:r>
            <a:r>
              <a:rPr lang="zh-CN" altLang="en-US" sz="2325" dirty="0"/>
              <a:t>日印发</a:t>
            </a:r>
            <a:r>
              <a:rPr lang="en-US" altLang="zh-CN" sz="2325" dirty="0"/>
              <a:t>《</a:t>
            </a:r>
            <a:r>
              <a:rPr lang="zh-CN" altLang="en-US" sz="2325" dirty="0"/>
              <a:t>关于切实解决老年人运用智能技术困难的实施方案</a:t>
            </a:r>
            <a:r>
              <a:rPr lang="en-US" altLang="zh-CN" sz="2325" dirty="0"/>
              <a:t>》</a:t>
            </a:r>
          </a:p>
          <a:p>
            <a:pPr lvl="1">
              <a:lnSpc>
                <a:spcPct val="120000"/>
              </a:lnSpc>
            </a:pPr>
            <a:r>
              <a:rPr lang="zh-CN" altLang="en-US" sz="2175" dirty="0"/>
              <a:t>进一步推动解决老年人在运用智能技术方面遇到的困难</a:t>
            </a:r>
            <a:endParaRPr lang="en-US" altLang="zh-CN" sz="2175" dirty="0"/>
          </a:p>
          <a:p>
            <a:pPr lvl="1">
              <a:lnSpc>
                <a:spcPct val="120000"/>
              </a:lnSpc>
            </a:pPr>
            <a:r>
              <a:rPr lang="zh-CN" altLang="en-US" sz="2175" dirty="0"/>
              <a:t>坚持传统服务方式与智能化服务创新并行</a:t>
            </a:r>
            <a:endParaRPr lang="en-US" altLang="zh-CN" sz="2175" dirty="0"/>
          </a:p>
          <a:p>
            <a:pPr lvl="1">
              <a:lnSpc>
                <a:spcPct val="120000"/>
              </a:lnSpc>
            </a:pPr>
            <a:r>
              <a:rPr lang="zh-CN" altLang="en-US" sz="2175" dirty="0"/>
              <a:t>为老年人提供更周全、更贴心、更直接的便利化服务作出部署</a:t>
            </a: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336" y="2213360"/>
            <a:ext cx="3992137" cy="276827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标题 5"/>
          <p:cNvSpPr>
            <a:spLocks noGrp="1"/>
          </p:cNvSpPr>
          <p:nvPr>
            <p:ph type="title"/>
          </p:nvPr>
        </p:nvSpPr>
        <p:spPr>
          <a:xfrm>
            <a:off x="427657" y="51470"/>
            <a:ext cx="7423309" cy="431959"/>
          </a:xfrm>
        </p:spPr>
        <p:txBody>
          <a:bodyPr>
            <a:normAutofit fontScale="90000"/>
          </a:bodyPr>
          <a:lstStyle/>
          <a:p>
            <a:pPr>
              <a:lnSpc>
                <a:spcPct val="110000"/>
              </a:lnSpc>
            </a:pPr>
            <a:r>
              <a:rPr lang="zh-CN" altLang="en-US" sz="2325" dirty="0"/>
              <a:t>无障碍环境建设成为国家战略</a:t>
            </a:r>
            <a:br>
              <a:rPr dirty="0"/>
            </a:br>
            <a:r>
              <a:rPr lang="en-US" altLang="zh-CN" sz="1650" b="0" dirty="0">
                <a:sym typeface="+mn-ea"/>
              </a:rPr>
              <a:t>2015</a:t>
            </a:r>
            <a:r>
              <a:rPr altLang="zh-CN" sz="1650" b="0" dirty="0">
                <a:sym typeface="+mn-ea"/>
              </a:rPr>
              <a:t>年</a:t>
            </a:r>
            <a:r>
              <a:rPr lang="zh-CN" altLang="en-US" sz="1650" b="0" dirty="0">
                <a:sym typeface="+mn-ea"/>
              </a:rPr>
              <a:t>以后</a:t>
            </a:r>
            <a:r>
              <a:rPr altLang="zh-CN" sz="1650" b="0" dirty="0">
                <a:sym typeface="+mn-ea"/>
              </a:rPr>
              <a:t>：</a:t>
            </a:r>
            <a:r>
              <a:rPr lang="zh-CN" altLang="en-US" sz="1650" b="0" dirty="0">
                <a:sym typeface="+mn-ea"/>
              </a:rPr>
              <a:t>全面发展阶段</a:t>
            </a:r>
            <a:endParaRPr altLang="zh-CN" sz="1650" b="0" dirty="0">
              <a:sym typeface="+mn-ea"/>
            </a:endParaRPr>
          </a:p>
        </p:txBody>
      </p:sp>
      <p:sp>
        <p:nvSpPr>
          <p:cNvPr id="32" name="内容占位符 6"/>
          <p:cNvSpPr>
            <a:spLocks noGrp="1"/>
          </p:cNvSpPr>
          <p:nvPr>
            <p:ph idx="1"/>
          </p:nvPr>
        </p:nvSpPr>
        <p:spPr>
          <a:xfrm>
            <a:off x="353840" y="933046"/>
            <a:ext cx="8436321" cy="1331357"/>
          </a:xfrm>
        </p:spPr>
        <p:txBody>
          <a:bodyPr>
            <a:normAutofit/>
          </a:bodyPr>
          <a:lstStyle/>
          <a:p>
            <a:pPr>
              <a:lnSpc>
                <a:spcPct val="150000"/>
              </a:lnSpc>
            </a:pPr>
            <a:r>
              <a:rPr lang="zh-CN" altLang="en-US" sz="1650" dirty="0"/>
              <a:t>工业和信息化部决定自</a:t>
            </a:r>
            <a:r>
              <a:rPr lang="en-US" altLang="zh-CN" sz="1650" dirty="0"/>
              <a:t>2021</a:t>
            </a:r>
            <a:r>
              <a:rPr lang="zh-CN" altLang="en-US" sz="1650" dirty="0"/>
              <a:t>年</a:t>
            </a:r>
            <a:r>
              <a:rPr lang="en-US" altLang="zh-CN" sz="1650" dirty="0"/>
              <a:t>1</a:t>
            </a:r>
            <a:r>
              <a:rPr lang="zh-CN" altLang="en-US" sz="1650" dirty="0"/>
              <a:t>月起，在全国范围内组织开展互联网应用适老化及无障碍改造专项行动，为着力解决老年人、残疾人等特殊群体在使用互联网等智能技术时遇到的困难，推动充分兼顾老年人、残疾人需求的信息化社会建设</a:t>
            </a:r>
          </a:p>
        </p:txBody>
      </p:sp>
      <p:sp>
        <p:nvSpPr>
          <p:cNvPr id="16" name="文本框 15"/>
          <p:cNvSpPr txBox="1"/>
          <p:nvPr/>
        </p:nvSpPr>
        <p:spPr>
          <a:xfrm>
            <a:off x="477200" y="4405394"/>
            <a:ext cx="8189601" cy="1067168"/>
          </a:xfrm>
          <a:prstGeom prst="rect">
            <a:avLst/>
          </a:prstGeom>
        </p:spPr>
        <p:txBody>
          <a:bodyPr vert="horz" lIns="68580" tIns="34290" rIns="68580" bIns="34290" rtlCol="0">
            <a:normAutofit/>
          </a:bodyPr>
          <a:lstStyle>
            <a:lvl1pPr marL="228600" indent="-228600" defTabSz="913765">
              <a:lnSpc>
                <a:spcPct val="150000"/>
              </a:lnSpc>
              <a:spcBef>
                <a:spcPts val="1000"/>
              </a:spcBef>
              <a:buFont typeface="Arial" panose="020B0604020202090204" pitchFamily="34" charset="0"/>
              <a:buChar char="•"/>
              <a:defRPr lang="zh-CN" altLang="en-US" sz="2000" b="1">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2pPr>
            <a:lvl3pPr marL="11430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3pPr>
            <a:lvl4pPr marL="16002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4pPr>
            <a:lvl5pPr marL="20574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5pPr>
            <a:lvl6pPr marL="2514600" indent="-228600" defTabSz="913765">
              <a:lnSpc>
                <a:spcPct val="90000"/>
              </a:lnSpc>
              <a:spcBef>
                <a:spcPts val="500"/>
              </a:spcBef>
              <a:buFont typeface="Arial" panose="020B0604020202090204" pitchFamily="34" charset="0"/>
              <a:buChar char="•"/>
            </a:lvl6pPr>
            <a:lvl7pPr marL="2971800" indent="-228600" defTabSz="913765">
              <a:lnSpc>
                <a:spcPct val="90000"/>
              </a:lnSpc>
              <a:spcBef>
                <a:spcPts val="500"/>
              </a:spcBef>
              <a:buFont typeface="Arial" panose="020B0604020202090204" pitchFamily="34" charset="0"/>
              <a:buChar char="•"/>
            </a:lvl7pPr>
            <a:lvl8pPr marL="3429000" indent="-228600" defTabSz="913765">
              <a:lnSpc>
                <a:spcPct val="90000"/>
              </a:lnSpc>
              <a:spcBef>
                <a:spcPts val="500"/>
              </a:spcBef>
              <a:buFont typeface="Arial" panose="020B0604020202090204" pitchFamily="34" charset="0"/>
              <a:buChar char="•"/>
            </a:lvl8pPr>
            <a:lvl9pPr marL="3886200" indent="-228600" defTabSz="913765">
              <a:lnSpc>
                <a:spcPct val="90000"/>
              </a:lnSpc>
              <a:spcBef>
                <a:spcPts val="500"/>
              </a:spcBef>
              <a:buFont typeface="Arial" panose="020B0604020202090204" pitchFamily="34" charset="0"/>
              <a:buChar char="•"/>
            </a:lvl9pPr>
          </a:lstStyle>
          <a:p>
            <a:r>
              <a:rPr lang="zh-CN" altLang="en-US" sz="1500" dirty="0"/>
              <a:t>工信部已组织</a:t>
            </a:r>
            <a:r>
              <a:rPr lang="en-US" altLang="zh-CN" sz="1500" dirty="0"/>
              <a:t>300</a:t>
            </a:r>
            <a:r>
              <a:rPr lang="zh-CN" altLang="en-US" sz="1500" dirty="0"/>
              <a:t>余家网站和</a:t>
            </a:r>
            <a:r>
              <a:rPr lang="en-US" altLang="zh-CN" sz="1500" dirty="0"/>
              <a:t>APP</a:t>
            </a:r>
            <a:r>
              <a:rPr lang="zh-CN" altLang="en-US" sz="1500" dirty="0"/>
              <a:t>完成改造，推出了字体放大、语音引导、“一键直连人工客服”等多种具有特色的功能，指导终端企业为适老化智能终端产品设计生产服务提供支持</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177" y="2131765"/>
            <a:ext cx="4036671" cy="2247263"/>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9322" y="2122235"/>
            <a:ext cx="3909350" cy="225083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045057" y="2525733"/>
            <a:ext cx="5098943" cy="1840480"/>
            <a:chOff x="2191" y="3471"/>
            <a:chExt cx="14514" cy="5602"/>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04" y="4222"/>
              <a:ext cx="1959" cy="582"/>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33" y="3471"/>
              <a:ext cx="2074" cy="2074"/>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 y="3542"/>
              <a:ext cx="2785" cy="2306"/>
            </a:xfrm>
            <a:prstGeom prst="rect">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45" y="4267"/>
              <a:ext cx="2393" cy="856"/>
            </a:xfrm>
            <a:prstGeom prst="rect">
              <a:avLst/>
            </a:prstGeom>
          </p:spPr>
        </p:pic>
        <p:pic>
          <p:nvPicPr>
            <p:cNvPr id="15" name="图片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40" y="5085"/>
              <a:ext cx="2431" cy="1356"/>
            </a:xfrm>
            <a:prstGeom prst="rect">
              <a:avLst/>
            </a:prstGeom>
          </p:spPr>
        </p:pic>
        <p:pic>
          <p:nvPicPr>
            <p:cNvPr id="17" name="图片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641" y="4125"/>
              <a:ext cx="2074" cy="910"/>
            </a:xfrm>
            <a:prstGeom prst="rect">
              <a:avLst/>
            </a:prstGeom>
          </p:spPr>
        </p:pic>
        <p:pic>
          <p:nvPicPr>
            <p:cNvPr id="19" name="图片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702" y="5097"/>
              <a:ext cx="1890" cy="1039"/>
            </a:xfrm>
            <a:prstGeom prst="rect">
              <a:avLst/>
            </a:prstGeom>
          </p:spPr>
        </p:pic>
        <p:pic>
          <p:nvPicPr>
            <p:cNvPr id="21" name="图片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172" y="6614"/>
              <a:ext cx="1334" cy="429"/>
            </a:xfrm>
            <a:prstGeom prst="rect">
              <a:avLst/>
            </a:prstGeom>
          </p:spPr>
        </p:pic>
        <p:pic>
          <p:nvPicPr>
            <p:cNvPr id="23" name="图片 2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39" y="6578"/>
              <a:ext cx="2187" cy="503"/>
            </a:xfrm>
            <a:prstGeom prst="rect">
              <a:avLst/>
            </a:prstGeom>
          </p:spPr>
        </p:pic>
        <p:pic>
          <p:nvPicPr>
            <p:cNvPr id="27" name="图片 26"/>
            <p:cNvPicPr>
              <a:picLocks noChangeAspect="1"/>
            </p:cNvPicPr>
            <p:nvPr/>
          </p:nvPicPr>
          <p:blipFill rotWithShape="1">
            <a:blip r:embed="rId12" cstate="print">
              <a:extLst>
                <a:ext uri="{28A0092B-C50C-407E-A947-70E740481C1C}">
                  <a14:useLocalDpi xmlns:a14="http://schemas.microsoft.com/office/drawing/2010/main" val="0"/>
                </a:ext>
              </a:extLst>
            </a:blip>
            <a:srcRect r="45530"/>
            <a:stretch>
              <a:fillRect/>
            </a:stretch>
          </p:blipFill>
          <p:spPr>
            <a:xfrm>
              <a:off x="5440" y="5309"/>
              <a:ext cx="2187" cy="666"/>
            </a:xfrm>
            <a:prstGeom prst="rect">
              <a:avLst/>
            </a:prstGeom>
          </p:spPr>
        </p:pic>
        <p:pic>
          <p:nvPicPr>
            <p:cNvPr id="29" name="图片 2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769" y="7542"/>
              <a:ext cx="3760" cy="731"/>
            </a:xfrm>
            <a:prstGeom prst="rect">
              <a:avLst/>
            </a:prstGeom>
          </p:spPr>
        </p:pic>
        <p:pic>
          <p:nvPicPr>
            <p:cNvPr id="31" name="图片 3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256" y="5226"/>
              <a:ext cx="947" cy="947"/>
            </a:xfrm>
            <a:prstGeom prst="rect">
              <a:avLst/>
            </a:prstGeom>
          </p:spPr>
        </p:pic>
        <p:pic>
          <p:nvPicPr>
            <p:cNvPr id="33" name="图片 32"/>
            <p:cNvPicPr>
              <a:picLocks noChangeAspect="1"/>
            </p:cNvPicPr>
            <p:nvPr/>
          </p:nvPicPr>
          <p:blipFill rotWithShape="1">
            <a:blip r:embed="rId15" cstate="print">
              <a:extLst>
                <a:ext uri="{28A0092B-C50C-407E-A947-70E740481C1C}">
                  <a14:useLocalDpi xmlns:a14="http://schemas.microsoft.com/office/drawing/2010/main" val="0"/>
                </a:ext>
              </a:extLst>
            </a:blip>
            <a:srcRect t="30103" b="29631"/>
            <a:stretch>
              <a:fillRect/>
            </a:stretch>
          </p:blipFill>
          <p:spPr>
            <a:xfrm>
              <a:off x="3259" y="6270"/>
              <a:ext cx="2345" cy="944"/>
            </a:xfrm>
            <a:prstGeom prst="rect">
              <a:avLst/>
            </a:prstGeom>
          </p:spPr>
        </p:pic>
        <p:pic>
          <p:nvPicPr>
            <p:cNvPr id="35" name="图片 3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360" y="7540"/>
              <a:ext cx="2826" cy="565"/>
            </a:xfrm>
            <a:prstGeom prst="rect">
              <a:avLst/>
            </a:prstGeom>
          </p:spPr>
        </p:pic>
        <p:pic>
          <p:nvPicPr>
            <p:cNvPr id="37" name="图片 3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730" y="7388"/>
              <a:ext cx="3629" cy="708"/>
            </a:xfrm>
            <a:prstGeom prst="rect">
              <a:avLst/>
            </a:prstGeom>
          </p:spPr>
        </p:pic>
        <p:pic>
          <p:nvPicPr>
            <p:cNvPr id="39" name="图片 38"/>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950" y="5298"/>
              <a:ext cx="2951" cy="666"/>
            </a:xfrm>
            <a:prstGeom prst="rect">
              <a:avLst/>
            </a:prstGeom>
          </p:spPr>
        </p:pic>
        <p:pic>
          <p:nvPicPr>
            <p:cNvPr id="41" name="图片 40"/>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3006" y="6392"/>
              <a:ext cx="2538" cy="843"/>
            </a:xfrm>
            <a:prstGeom prst="rect">
              <a:avLst/>
            </a:prstGeom>
          </p:spPr>
        </p:pic>
        <p:pic>
          <p:nvPicPr>
            <p:cNvPr id="43" name="图片 42"/>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2465" y="5226"/>
              <a:ext cx="947" cy="947"/>
            </a:xfrm>
            <a:prstGeom prst="rect">
              <a:avLst/>
            </a:prstGeom>
          </p:spPr>
        </p:pic>
        <p:pic>
          <p:nvPicPr>
            <p:cNvPr id="45" name="图片 44"/>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099" y="6352"/>
              <a:ext cx="1663" cy="779"/>
            </a:xfrm>
            <a:prstGeom prst="rect">
              <a:avLst/>
            </a:prstGeom>
          </p:spPr>
        </p:pic>
        <p:sp>
          <p:nvSpPr>
            <p:cNvPr id="12" name="矩形 11"/>
            <p:cNvSpPr/>
            <p:nvPr/>
          </p:nvSpPr>
          <p:spPr>
            <a:xfrm>
              <a:off x="2191" y="3631"/>
              <a:ext cx="14515" cy="5443"/>
            </a:xfrm>
            <a:prstGeom prst="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标题 5"/>
          <p:cNvSpPr>
            <a:spLocks noGrp="1"/>
          </p:cNvSpPr>
          <p:nvPr>
            <p:ph type="title"/>
          </p:nvPr>
        </p:nvSpPr>
        <p:spPr>
          <a:xfrm>
            <a:off x="421188" y="51470"/>
            <a:ext cx="7423309" cy="431959"/>
          </a:xfrm>
        </p:spPr>
        <p:txBody>
          <a:bodyPr>
            <a:normAutofit fontScale="90000"/>
          </a:bodyPr>
          <a:lstStyle/>
          <a:p>
            <a:pPr>
              <a:lnSpc>
                <a:spcPct val="110000"/>
              </a:lnSpc>
            </a:pPr>
            <a:r>
              <a:rPr lang="zh-CN" altLang="en-US" dirty="0"/>
              <a:t>互联网企业日益重视信息无障碍建设</a:t>
            </a:r>
            <a:br>
              <a:rPr dirty="0"/>
            </a:br>
            <a:r>
              <a:rPr lang="en-US" altLang="zh-CN" sz="1650" b="0" dirty="0">
                <a:sym typeface="+mn-ea"/>
              </a:rPr>
              <a:t>2015</a:t>
            </a:r>
            <a:r>
              <a:rPr altLang="zh-CN" sz="1650" b="0" dirty="0">
                <a:sym typeface="+mn-ea"/>
              </a:rPr>
              <a:t>年</a:t>
            </a:r>
            <a:r>
              <a:rPr lang="zh-CN" altLang="en-US" sz="1650" b="0" dirty="0">
                <a:sym typeface="+mn-ea"/>
              </a:rPr>
              <a:t>以后</a:t>
            </a:r>
            <a:r>
              <a:rPr altLang="zh-CN" sz="1650" b="0" dirty="0">
                <a:sym typeface="+mn-ea"/>
              </a:rPr>
              <a:t>：</a:t>
            </a:r>
            <a:r>
              <a:rPr lang="zh-CN" altLang="en-US" sz="1650" b="0" dirty="0">
                <a:sym typeface="+mn-ea"/>
              </a:rPr>
              <a:t>全面发展阶段</a:t>
            </a:r>
            <a:endParaRPr altLang="zh-CN" sz="1650" b="0" dirty="0">
              <a:sym typeface="+mn-ea"/>
            </a:endParaRPr>
          </a:p>
        </p:txBody>
      </p:sp>
      <p:sp>
        <p:nvSpPr>
          <p:cNvPr id="30" name="文本框 29"/>
          <p:cNvSpPr txBox="1"/>
          <p:nvPr/>
        </p:nvSpPr>
        <p:spPr>
          <a:xfrm>
            <a:off x="4045058" y="4439359"/>
            <a:ext cx="4977957" cy="720967"/>
          </a:xfrm>
          <a:prstGeom prst="rect">
            <a:avLst/>
          </a:prstGeom>
        </p:spPr>
        <p:txBody>
          <a:bodyPr vert="horz" lIns="68580" tIns="34290" rIns="68580" bIns="34290" rtlCol="0">
            <a:normAutofit/>
          </a:bodyPr>
          <a:lstStyle>
            <a:lvl1pPr marL="228600" indent="-228600" defTabSz="913765">
              <a:lnSpc>
                <a:spcPct val="150000"/>
              </a:lnSpc>
              <a:spcBef>
                <a:spcPts val="1000"/>
              </a:spcBef>
              <a:buFont typeface="Arial" panose="020B0604020202090204" pitchFamily="34" charset="0"/>
              <a:buChar char="•"/>
              <a:defRPr lang="zh-CN" altLang="en-US" sz="2000" b="1">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2pPr>
            <a:lvl3pPr marL="11430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3pPr>
            <a:lvl4pPr marL="16002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4pPr>
            <a:lvl5pPr marL="20574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5pPr>
            <a:lvl6pPr marL="2514600" indent="-228600" defTabSz="913765">
              <a:lnSpc>
                <a:spcPct val="90000"/>
              </a:lnSpc>
              <a:spcBef>
                <a:spcPts val="500"/>
              </a:spcBef>
              <a:buFont typeface="Arial" panose="020B0604020202090204" pitchFamily="34" charset="0"/>
              <a:buChar char="•"/>
            </a:lvl6pPr>
            <a:lvl7pPr marL="2971800" indent="-228600" defTabSz="913765">
              <a:lnSpc>
                <a:spcPct val="90000"/>
              </a:lnSpc>
              <a:spcBef>
                <a:spcPts val="500"/>
              </a:spcBef>
              <a:buFont typeface="Arial" panose="020B0604020202090204" pitchFamily="34" charset="0"/>
              <a:buChar char="•"/>
            </a:lvl7pPr>
            <a:lvl8pPr marL="3429000" indent="-228600" defTabSz="913765">
              <a:lnSpc>
                <a:spcPct val="90000"/>
              </a:lnSpc>
              <a:spcBef>
                <a:spcPts val="500"/>
              </a:spcBef>
              <a:buFont typeface="Arial" panose="020B0604020202090204" pitchFamily="34" charset="0"/>
              <a:buChar char="•"/>
            </a:lvl8pPr>
            <a:lvl9pPr marL="3886200" indent="-228600" defTabSz="913765">
              <a:lnSpc>
                <a:spcPct val="90000"/>
              </a:lnSpc>
              <a:spcBef>
                <a:spcPts val="500"/>
              </a:spcBef>
              <a:buFont typeface="Arial" panose="020B0604020202090204" pitchFamily="34" charset="0"/>
              <a:buChar char="•"/>
            </a:lvl9pPr>
          </a:lstStyle>
          <a:p>
            <a:r>
              <a:rPr lang="zh-CN" altLang="zh-CN" sz="1500" dirty="0">
                <a:sym typeface="+mn-ea"/>
              </a:rPr>
              <a:t>截止</a:t>
            </a:r>
            <a:r>
              <a:rPr lang="en-US" altLang="zh-CN" sz="1500" dirty="0">
                <a:sym typeface="+mn-ea"/>
              </a:rPr>
              <a:t>2021</a:t>
            </a:r>
            <a:r>
              <a:rPr lang="zh-CN" altLang="zh-CN" sz="1500" dirty="0">
                <a:sym typeface="+mn-ea"/>
              </a:rPr>
              <a:t>年底，国内已有超过</a:t>
            </a:r>
            <a:r>
              <a:rPr lang="en-US" altLang="zh-CN" sz="1500" dirty="0">
                <a:sym typeface="+mn-ea"/>
              </a:rPr>
              <a:t>40</a:t>
            </a:r>
            <a:r>
              <a:rPr lang="zh-CN" altLang="zh-CN" sz="1500" dirty="0">
                <a:sym typeface="+mn-ea"/>
              </a:rPr>
              <a:t>家</a:t>
            </a:r>
            <a:r>
              <a:rPr lang="zh-CN" altLang="en-US" sz="1500" dirty="0">
                <a:sym typeface="+mn-ea"/>
              </a:rPr>
              <a:t>社会中大型</a:t>
            </a:r>
            <a:r>
              <a:rPr lang="zh-CN" altLang="zh-CN" sz="1500" dirty="0">
                <a:sym typeface="+mn-ea"/>
              </a:rPr>
              <a:t>公司专门设立负责企业产品信息无障碍的部门</a:t>
            </a:r>
            <a:endParaRPr lang="zh-CN" altLang="en-US" sz="1500" dirty="0"/>
          </a:p>
        </p:txBody>
      </p:sp>
      <p:pic>
        <p:nvPicPr>
          <p:cNvPr id="7172" name="Picture 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7299" y="1211969"/>
            <a:ext cx="3906671" cy="2930003"/>
          </a:xfrm>
          <a:prstGeom prst="rect">
            <a:avLst/>
          </a:prstGeom>
          <a:noFill/>
          <a:extLst>
            <a:ext uri="{909E8E84-426E-40DD-AFC4-6F175D3DCCD1}">
              <a14:hiddenFill xmlns:a14="http://schemas.microsoft.com/office/drawing/2010/main">
                <a:solidFill>
                  <a:srgbClr val="FFFFFF"/>
                </a:solidFill>
              </a14:hiddenFill>
            </a:ext>
          </a:extLst>
        </p:spPr>
      </p:pic>
      <p:sp>
        <p:nvSpPr>
          <p:cNvPr id="32" name="文本框 31"/>
          <p:cNvSpPr txBox="1"/>
          <p:nvPr/>
        </p:nvSpPr>
        <p:spPr>
          <a:xfrm>
            <a:off x="120985" y="4227934"/>
            <a:ext cx="3862985" cy="923330"/>
          </a:xfrm>
          <a:prstGeom prst="rect">
            <a:avLst/>
          </a:prstGeom>
          <a:noFill/>
        </p:spPr>
        <p:txBody>
          <a:bodyPr wrap="square">
            <a:spAutoFit/>
          </a:bodyPr>
          <a:lstStyle/>
          <a:p>
            <a:pPr algn="ctr"/>
            <a:r>
              <a:rPr lang="en-US" altLang="zh-CN" dirty="0">
                <a:solidFill>
                  <a:srgbClr val="002060"/>
                </a:solidFill>
                <a:latin typeface="Microsoft YaHei" panose="020B0503020204020204" pitchFamily="34" charset="-122"/>
                <a:ea typeface="Microsoft YaHei" panose="020B0503020204020204" pitchFamily="34" charset="-122"/>
                <a:cs typeface="微软雅黑" charset="0"/>
                <a:sym typeface="+mn-ea"/>
              </a:rPr>
              <a:t>2020</a:t>
            </a:r>
            <a:r>
              <a:rPr lang="zh-CN" altLang="en-US" dirty="0">
                <a:solidFill>
                  <a:srgbClr val="002060"/>
                </a:solidFill>
                <a:latin typeface="Microsoft YaHei" panose="020B0503020204020204" pitchFamily="34" charset="-122"/>
                <a:ea typeface="Microsoft YaHei" panose="020B0503020204020204" pitchFamily="34" charset="-122"/>
                <a:cs typeface="微软雅黑" charset="0"/>
                <a:sym typeface="+mn-ea"/>
              </a:rPr>
              <a:t>年</a:t>
            </a:r>
            <a:r>
              <a:rPr lang="en-US" altLang="zh-CN" dirty="0">
                <a:solidFill>
                  <a:srgbClr val="002060"/>
                </a:solidFill>
                <a:latin typeface="Microsoft YaHei" panose="020B0503020204020204" pitchFamily="34" charset="-122"/>
                <a:ea typeface="Microsoft YaHei" panose="020B0503020204020204" pitchFamily="34" charset="-122"/>
                <a:cs typeface="微软雅黑" charset="0"/>
                <a:sym typeface="+mn-ea"/>
              </a:rPr>
              <a:t>CNCC</a:t>
            </a:r>
            <a:r>
              <a:rPr lang="zh-CN" altLang="en-US" dirty="0">
                <a:solidFill>
                  <a:srgbClr val="002060"/>
                </a:solidFill>
                <a:latin typeface="Microsoft YaHei" panose="020B0503020204020204" pitchFamily="34" charset="-122"/>
                <a:ea typeface="Microsoft YaHei" panose="020B0503020204020204" pitchFamily="34" charset="-122"/>
                <a:cs typeface="微软雅黑" charset="0"/>
                <a:sym typeface="+mn-ea"/>
              </a:rPr>
              <a:t>大会 </a:t>
            </a:r>
            <a:endParaRPr lang="en-US" altLang="zh-CN" dirty="0">
              <a:solidFill>
                <a:srgbClr val="002060"/>
              </a:solidFill>
              <a:latin typeface="Microsoft YaHei" panose="020B0503020204020204" pitchFamily="34" charset="-122"/>
              <a:ea typeface="Microsoft YaHei" panose="020B0503020204020204" pitchFamily="34" charset="-122"/>
              <a:cs typeface="微软雅黑" charset="0"/>
              <a:sym typeface="+mn-ea"/>
            </a:endParaRPr>
          </a:p>
          <a:p>
            <a:pPr algn="ctr"/>
            <a:r>
              <a:rPr lang="en-US" altLang="zh-CN" dirty="0">
                <a:solidFill>
                  <a:srgbClr val="002060"/>
                </a:solidFill>
                <a:latin typeface="Microsoft YaHei" panose="020B0503020204020204" pitchFamily="34" charset="-122"/>
                <a:ea typeface="Microsoft YaHei" panose="020B0503020204020204" pitchFamily="34" charset="-122"/>
              </a:rPr>
              <a:t>AI+</a:t>
            </a:r>
            <a:r>
              <a:rPr lang="zh-CN" altLang="en-US" dirty="0">
                <a:solidFill>
                  <a:srgbClr val="002060"/>
                </a:solidFill>
                <a:latin typeface="Microsoft YaHei" panose="020B0503020204020204" pitchFamily="34" charset="-122"/>
                <a:ea typeface="Microsoft YaHei" panose="020B0503020204020204" pitchFamily="34" charset="-122"/>
              </a:rPr>
              <a:t>辅具 让人工智能提高残障人士生活质量</a:t>
            </a:r>
          </a:p>
        </p:txBody>
      </p:sp>
      <p:sp>
        <p:nvSpPr>
          <p:cNvPr id="34" name="文本框 33"/>
          <p:cNvSpPr txBox="1"/>
          <p:nvPr/>
        </p:nvSpPr>
        <p:spPr>
          <a:xfrm>
            <a:off x="4045058" y="725807"/>
            <a:ext cx="4977957" cy="2146742"/>
          </a:xfrm>
          <a:prstGeom prst="rect">
            <a:avLst/>
          </a:prstGeom>
        </p:spPr>
        <p:txBody>
          <a:bodyPr vert="horz" lIns="68580" tIns="34290" rIns="68580" bIns="34290" rtlCol="0">
            <a:normAutofit/>
          </a:bodyPr>
          <a:lstStyle>
            <a:lvl1pPr marL="228600" indent="-228600" defTabSz="913765">
              <a:lnSpc>
                <a:spcPct val="150000"/>
              </a:lnSpc>
              <a:spcBef>
                <a:spcPts val="1000"/>
              </a:spcBef>
              <a:buFont typeface="Arial" panose="020B0604020202090204" pitchFamily="34" charset="0"/>
              <a:buChar char="•"/>
              <a:defRPr lang="zh-CN" altLang="en-US" sz="2000" b="1">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2pPr>
            <a:lvl3pPr marL="11430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3pPr>
            <a:lvl4pPr marL="16002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4pPr>
            <a:lvl5pPr marL="2057400" indent="-228600" defTabSz="913765">
              <a:lnSpc>
                <a:spcPct val="90000"/>
              </a:lnSpc>
              <a:spcBef>
                <a:spcPts val="500"/>
              </a:spcBef>
              <a:buFont typeface="Arial" panose="020B0604020202090204" pitchFamily="34" charset="0"/>
              <a:buChar char="•"/>
              <a:defRPr lang="zh-CN" altLang="en-US" sz="2665"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5pPr>
            <a:lvl6pPr marL="2514600" indent="-228600" defTabSz="913765">
              <a:lnSpc>
                <a:spcPct val="90000"/>
              </a:lnSpc>
              <a:spcBef>
                <a:spcPts val="500"/>
              </a:spcBef>
              <a:buFont typeface="Arial" panose="020B0604020202090204" pitchFamily="34" charset="0"/>
              <a:buChar char="•"/>
            </a:lvl6pPr>
            <a:lvl7pPr marL="2971800" indent="-228600" defTabSz="913765">
              <a:lnSpc>
                <a:spcPct val="90000"/>
              </a:lnSpc>
              <a:spcBef>
                <a:spcPts val="500"/>
              </a:spcBef>
              <a:buFont typeface="Arial" panose="020B0604020202090204" pitchFamily="34" charset="0"/>
              <a:buChar char="•"/>
            </a:lvl7pPr>
            <a:lvl8pPr marL="3429000" indent="-228600" defTabSz="913765">
              <a:lnSpc>
                <a:spcPct val="90000"/>
              </a:lnSpc>
              <a:spcBef>
                <a:spcPts val="500"/>
              </a:spcBef>
              <a:buFont typeface="Arial" panose="020B0604020202090204" pitchFamily="34" charset="0"/>
              <a:buChar char="•"/>
            </a:lvl8pPr>
            <a:lvl9pPr marL="3886200" indent="-228600" defTabSz="913765">
              <a:lnSpc>
                <a:spcPct val="90000"/>
              </a:lnSpc>
              <a:spcBef>
                <a:spcPts val="500"/>
              </a:spcBef>
              <a:buFont typeface="Arial" panose="020B0604020202090204" pitchFamily="34" charset="0"/>
              <a:buChar char="•"/>
            </a:lvl9pPr>
          </a:lstStyle>
          <a:p>
            <a:r>
              <a:rPr lang="zh-CN" altLang="en-US" sz="1500" dirty="0">
                <a:sym typeface="+mn-ea"/>
              </a:rPr>
              <a:t>在中国计算机学会主办的</a:t>
            </a:r>
            <a:r>
              <a:rPr lang="en-US" altLang="zh-CN" sz="1500" dirty="0">
                <a:sym typeface="+mn-ea"/>
              </a:rPr>
              <a:t>2020</a:t>
            </a:r>
            <a:r>
              <a:rPr lang="zh-CN" altLang="en-US" sz="1500" dirty="0">
                <a:sym typeface="+mn-ea"/>
              </a:rPr>
              <a:t>年中国计算机大会（</a:t>
            </a:r>
            <a:r>
              <a:rPr lang="en-US" altLang="zh-CN" sz="1500" dirty="0">
                <a:sym typeface="+mn-ea"/>
              </a:rPr>
              <a:t>CNCC2020</a:t>
            </a:r>
            <a:r>
              <a:rPr lang="zh-CN" altLang="en-US" sz="1500" dirty="0">
                <a:sym typeface="+mn-ea"/>
              </a:rPr>
              <a:t>）上，首次特设了</a:t>
            </a:r>
            <a:r>
              <a:rPr lang="en-US" altLang="zh-CN" sz="1500" dirty="0">
                <a:sym typeface="+mn-ea"/>
              </a:rPr>
              <a:t>《AI+</a:t>
            </a:r>
            <a:r>
              <a:rPr lang="zh-CN" altLang="en-US" sz="1500" dirty="0">
                <a:sym typeface="+mn-ea"/>
              </a:rPr>
              <a:t>辅具：让人工智能提高残障人士生活质量</a:t>
            </a:r>
            <a:r>
              <a:rPr lang="en-US" altLang="zh-CN" sz="1500" dirty="0">
                <a:sym typeface="+mn-ea"/>
              </a:rPr>
              <a:t>》</a:t>
            </a:r>
            <a:r>
              <a:rPr lang="zh-CN" altLang="en-US" sz="1500" dirty="0">
                <a:sym typeface="+mn-ea"/>
              </a:rPr>
              <a:t>技术论坛，信息无障碍首次走入国内计算机行业的顶级大会，论坛邀请了全国人大常委、中国残联吕世明副主席作为嘉宾</a:t>
            </a:r>
            <a:endParaRPr lang="zh-CN" alt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14901" y="887411"/>
            <a:ext cx="4670455" cy="809196"/>
          </a:xfrm>
          <a:prstGeom prst="rect">
            <a:avLst/>
          </a:prstGeom>
          <a:noFill/>
        </p:spPr>
        <p:txBody>
          <a:bodyPr wrap="square" rtlCol="0">
            <a:spAutoFit/>
          </a:bodyPr>
          <a:lstStyle/>
          <a:p>
            <a:pPr algn="l">
              <a:lnSpc>
                <a:spcPct val="150000"/>
              </a:lnSpc>
            </a:pPr>
            <a:r>
              <a:rPr altLang="zh-CN" sz="1650" b="1" dirty="0">
                <a:solidFill>
                  <a:srgbClr val="002060"/>
                </a:solidFill>
                <a:latin typeface="微软雅黑" charset="0"/>
                <a:ea typeface="微软雅黑" charset="0"/>
                <a:cs typeface="微软雅黑" charset="0"/>
              </a:rPr>
              <a:t>20</a:t>
            </a:r>
            <a:r>
              <a:rPr lang="en-US" altLang="zh-CN" sz="1650" b="1" dirty="0">
                <a:solidFill>
                  <a:srgbClr val="002060"/>
                </a:solidFill>
                <a:latin typeface="微软雅黑" charset="0"/>
                <a:ea typeface="微软雅黑" charset="0"/>
                <a:cs typeface="微软雅黑" charset="0"/>
              </a:rPr>
              <a:t>15</a:t>
            </a:r>
            <a:r>
              <a:rPr altLang="zh-CN" sz="1650" b="1" dirty="0">
                <a:solidFill>
                  <a:srgbClr val="002060"/>
                </a:solidFill>
                <a:latin typeface="微软雅黑" charset="0"/>
                <a:ea typeface="微软雅黑" charset="0"/>
                <a:cs typeface="微软雅黑" charset="0"/>
              </a:rPr>
              <a:t>年</a:t>
            </a:r>
            <a:r>
              <a:rPr lang="zh-CN" altLang="en-US" sz="1650" b="1" dirty="0">
                <a:solidFill>
                  <a:srgbClr val="002060"/>
                </a:solidFill>
                <a:latin typeface="微软雅黑" charset="0"/>
                <a:ea typeface="微软雅黑" charset="0"/>
                <a:cs typeface="微软雅黑" charset="0"/>
              </a:rPr>
              <a:t>以来</a:t>
            </a:r>
            <a:r>
              <a:rPr altLang="zh-CN" sz="1650" b="1" dirty="0">
                <a:solidFill>
                  <a:srgbClr val="002060"/>
                </a:solidFill>
                <a:latin typeface="微软雅黑" charset="0"/>
                <a:ea typeface="微软雅黑" charset="0"/>
                <a:cs typeface="微软雅黑" charset="0"/>
              </a:rPr>
              <a:t>，</a:t>
            </a:r>
            <a:r>
              <a:rPr lang="zh-CN" altLang="en-US" sz="1650" b="1" dirty="0">
                <a:solidFill>
                  <a:srgbClr val="002060"/>
                </a:solidFill>
                <a:latin typeface="微软雅黑" charset="0"/>
                <a:ea typeface="微软雅黑" charset="0"/>
                <a:cs typeface="微软雅黑" charset="0"/>
              </a:rPr>
              <a:t>国家重点研发计划项目中</a:t>
            </a:r>
            <a:r>
              <a:rPr altLang="zh-CN" sz="1650" b="1" dirty="0" err="1">
                <a:solidFill>
                  <a:srgbClr val="002060"/>
                </a:solidFill>
                <a:latin typeface="微软雅黑" charset="0"/>
                <a:ea typeface="微软雅黑" charset="0"/>
                <a:cs typeface="微软雅黑" charset="0"/>
              </a:rPr>
              <a:t>陆续启动了一批信息无障碍</a:t>
            </a:r>
            <a:r>
              <a:rPr lang="zh-CN" altLang="en-US" sz="1650" b="1" dirty="0">
                <a:solidFill>
                  <a:srgbClr val="002060"/>
                </a:solidFill>
                <a:latin typeface="微软雅黑" charset="0"/>
                <a:ea typeface="微软雅黑" charset="0"/>
                <a:cs typeface="微软雅黑" charset="0"/>
              </a:rPr>
              <a:t>与应用紧密结合的科技项目</a:t>
            </a:r>
            <a:endParaRPr lang="zh-CN" altLang="en-US" sz="1650" b="1" dirty="0">
              <a:solidFill>
                <a:srgbClr val="002060"/>
              </a:solidFill>
              <a:latin typeface="Microsoft YaHei" panose="020B0503020204020204" pitchFamily="34" charset="-122"/>
              <a:ea typeface="Microsoft YaHei" panose="020B0503020204020204" pitchFamily="34" charset="-122"/>
            </a:endParaRPr>
          </a:p>
        </p:txBody>
      </p:sp>
      <p:sp>
        <p:nvSpPr>
          <p:cNvPr id="11" name="标题 5"/>
          <p:cNvSpPr>
            <a:spLocks noGrp="1"/>
          </p:cNvSpPr>
          <p:nvPr>
            <p:ph type="title"/>
          </p:nvPr>
        </p:nvSpPr>
        <p:spPr>
          <a:xfrm>
            <a:off x="395536" y="51470"/>
            <a:ext cx="7423309" cy="431959"/>
          </a:xfrm>
        </p:spPr>
        <p:txBody>
          <a:bodyPr>
            <a:normAutofit fontScale="90000"/>
          </a:bodyPr>
          <a:lstStyle/>
          <a:p>
            <a:pPr>
              <a:lnSpc>
                <a:spcPct val="110000"/>
              </a:lnSpc>
            </a:pPr>
            <a:r>
              <a:rPr lang="zh-CN" altLang="en-US" dirty="0"/>
              <a:t>科研重点从理论研究向产业与应用方向转移</a:t>
            </a:r>
            <a:br>
              <a:rPr dirty="0"/>
            </a:br>
            <a:r>
              <a:rPr lang="en-US" altLang="zh-CN" sz="1650" b="0" dirty="0">
                <a:sym typeface="+mn-ea"/>
              </a:rPr>
              <a:t>2015</a:t>
            </a:r>
            <a:r>
              <a:rPr lang="zh-CN" altLang="en-US" sz="1650" b="0" dirty="0">
                <a:sym typeface="+mn-ea"/>
              </a:rPr>
              <a:t>年以后：全面发展阶段</a:t>
            </a:r>
            <a:endParaRPr altLang="zh-CN" sz="1650" b="0" dirty="0">
              <a:sym typeface="+mn-ea"/>
            </a:endParaRPr>
          </a:p>
        </p:txBody>
      </p:sp>
      <p:pic>
        <p:nvPicPr>
          <p:cNvPr id="4" name="图片 3"/>
          <p:cNvPicPr>
            <a:picLocks noChangeAspect="1"/>
          </p:cNvPicPr>
          <p:nvPr/>
        </p:nvPicPr>
        <p:blipFill rotWithShape="1">
          <a:blip r:embed="rId5">
            <a:extLst>
              <a:ext uri="{28A0092B-C50C-407E-A947-70E740481C1C}">
                <a14:useLocalDpi xmlns:a14="http://schemas.microsoft.com/office/drawing/2010/main" val="0"/>
              </a:ext>
            </a:extLst>
          </a:blip>
          <a:srcRect b="6978"/>
          <a:stretch>
            <a:fillRect/>
          </a:stretch>
        </p:blipFill>
        <p:spPr>
          <a:xfrm>
            <a:off x="5870949" y="2767168"/>
            <a:ext cx="3048000" cy="1887249"/>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t="32274" r="12198" b="6055"/>
          <a:stretch>
            <a:fillRect/>
          </a:stretch>
        </p:blipFill>
        <p:spPr>
          <a:xfrm>
            <a:off x="5870950" y="981208"/>
            <a:ext cx="3048000" cy="1605656"/>
          </a:xfrm>
          <a:prstGeom prst="rect">
            <a:avLst/>
          </a:prstGeom>
        </p:spPr>
      </p:pic>
      <p:graphicFrame>
        <p:nvGraphicFramePr>
          <p:cNvPr id="7" name="图示 6"/>
          <p:cNvGraphicFramePr/>
          <p:nvPr/>
        </p:nvGraphicFramePr>
        <p:xfrm>
          <a:off x="136241" y="1758821"/>
          <a:ext cx="5547763" cy="32822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 name="7.19页.mp3" descr="7.19页.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68560" y="545058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9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2b73831c94a3edc981f60e396d3e182073EE1468018468A7F192AE5E5CD515B6C3125F8AF6E4EE646174E8CF0B46FD19828DCE8CDA3B3A044A74F0E769C5FA8CB87AB6FC303C8BA3785FAC64AF5424785C80615233B8BFB5809C8674731D07B323E773DF090C02F014D893243ABFA34AFEA51C6CE619E0D4610E04FCB5535586D6DBD095610BFF0" hidden="1"/>
          <p:cNvSpPr txBox="1"/>
          <p:nvPr/>
        </p:nvSpPr>
        <p:spPr>
          <a:xfrm>
            <a:off x="-310303" y="676522"/>
            <a:ext cx="468077" cy="380951"/>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5424785C80615233B8BFB5809C8674731D07B323E773DF090C02F014D893243ABFA34AFEA51C6CE619E0D4610E04FCB5535586D6DBD095610BFF0</a:t>
            </a:r>
            <a:endParaRPr lang="zh-CN" altLang="en-US" sz="100"/>
          </a:p>
        </p:txBody>
      </p:sp>
      <p:sp>
        <p:nvSpPr>
          <p:cNvPr id="3088" name="等腰三角形 26"/>
          <p:cNvSpPr/>
          <p:nvPr/>
        </p:nvSpPr>
        <p:spPr>
          <a:xfrm>
            <a:off x="-14287" y="4045267"/>
            <a:ext cx="1859756" cy="1098233"/>
          </a:xfrm>
          <a:prstGeom prst="triangle">
            <a:avLst>
              <a:gd name="adj" fmla="val 0"/>
            </a:avLst>
          </a:prstGeom>
          <a:solidFill>
            <a:schemeClr val="tx1">
              <a:lumMod val="65000"/>
              <a:lumOff val="35000"/>
              <a:alpha val="96000"/>
            </a:schemeClr>
          </a:solidFill>
          <a:ln w="9525">
            <a:noFill/>
          </a:ln>
        </p:spPr>
        <p:txBody>
          <a:bodyPr anchor="ctr"/>
          <a:lstStyle/>
          <a:p>
            <a:pPr algn="ctr" eaLnBrk="1" hangingPunct="1"/>
            <a:endParaRPr lang="zh-CN" altLang="en-US" dirty="0">
              <a:solidFill>
                <a:srgbClr val="FFFFFF"/>
              </a:solidFill>
              <a:latin typeface="Calibri" panose="020F0502020204030204" charset="0"/>
            </a:endParaRPr>
          </a:p>
        </p:txBody>
      </p:sp>
      <p:sp>
        <p:nvSpPr>
          <p:cNvPr id="40" name="等腰三角形 26"/>
          <p:cNvSpPr/>
          <p:nvPr/>
        </p:nvSpPr>
        <p:spPr>
          <a:xfrm rot="540000">
            <a:off x="537210" y="4047173"/>
            <a:ext cx="1380173" cy="800100"/>
          </a:xfrm>
          <a:prstGeom prst="triangle">
            <a:avLst>
              <a:gd name="adj" fmla="val 0"/>
            </a:avLst>
          </a:prstGeom>
          <a:solidFill>
            <a:schemeClr val="tx2">
              <a:lumMod val="60000"/>
              <a:lumOff val="40000"/>
              <a:alpha val="72000"/>
            </a:schemeClr>
          </a:solidFill>
          <a:ln w="9525">
            <a:noFill/>
          </a:ln>
        </p:spPr>
        <p:txBody>
          <a:bodyPr anchor="ctr"/>
          <a:lstStyle/>
          <a:p>
            <a:pPr algn="ctr" eaLnBrk="1" hangingPunct="1"/>
            <a:endParaRPr lang="zh-CN" altLang="en-US" dirty="0">
              <a:solidFill>
                <a:srgbClr val="FFFFFF"/>
              </a:solidFill>
              <a:latin typeface="Calibri" panose="020F0502020204030204" charset="0"/>
            </a:endParaRPr>
          </a:p>
        </p:txBody>
      </p:sp>
      <p:sp>
        <p:nvSpPr>
          <p:cNvPr id="42" name="等腰三角形 41"/>
          <p:cNvSpPr/>
          <p:nvPr/>
        </p:nvSpPr>
        <p:spPr>
          <a:xfrm rot="13860000">
            <a:off x="708660" y="4633437"/>
            <a:ext cx="442913" cy="414814"/>
          </a:xfrm>
          <a:prstGeom prst="triangle">
            <a:avLst>
              <a:gd name="adj" fmla="val 46035"/>
            </a:avLst>
          </a:prstGeom>
          <a:solidFill>
            <a:schemeClr val="accent1">
              <a:lumMod val="40000"/>
              <a:lumOff val="6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960000">
            <a:off x="73921" y="3756649"/>
            <a:ext cx="320993" cy="197644"/>
          </a:xfrm>
          <a:prstGeom prst="triangle">
            <a:avLst/>
          </a:prstGeom>
          <a:solidFill>
            <a:schemeClr val="accent1">
              <a:lumMod val="40000"/>
              <a:lumOff val="6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4F42C81A-5F49-DD40-8540-CF89095D310C}"/>
              </a:ext>
            </a:extLst>
          </p:cNvPr>
          <p:cNvGrpSpPr/>
          <p:nvPr/>
        </p:nvGrpSpPr>
        <p:grpSpPr>
          <a:xfrm>
            <a:off x="1991908" y="748395"/>
            <a:ext cx="6096000" cy="4064000"/>
            <a:chOff x="2004392" y="739998"/>
            <a:chExt cx="6096000" cy="4064000"/>
          </a:xfrm>
        </p:grpSpPr>
        <p:graphicFrame>
          <p:nvGraphicFramePr>
            <p:cNvPr id="4" name="图示 3"/>
            <p:cNvGraphicFramePr/>
            <p:nvPr>
              <p:extLst>
                <p:ext uri="{D42A27DB-BD31-4B8C-83A1-F6EECF244321}">
                  <p14:modId xmlns:p14="http://schemas.microsoft.com/office/powerpoint/2010/main" val="577053079"/>
                </p:ext>
              </p:extLst>
            </p:nvPr>
          </p:nvGraphicFramePr>
          <p:xfrm>
            <a:off x="2004392" y="73999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文本框 2">
              <a:extLst>
                <a:ext uri="{FF2B5EF4-FFF2-40B4-BE49-F238E27FC236}">
                  <a16:creationId xmlns:a16="http://schemas.microsoft.com/office/drawing/2014/main" id="{E89FFD06-21C1-D44F-9177-C7F8C004522E}"/>
                </a:ext>
              </a:extLst>
            </p:cNvPr>
            <p:cNvSpPr txBox="1"/>
            <p:nvPr/>
          </p:nvSpPr>
          <p:spPr>
            <a:xfrm>
              <a:off x="2222038" y="1014189"/>
              <a:ext cx="340158" cy="461665"/>
            </a:xfrm>
            <a:prstGeom prst="rect">
              <a:avLst/>
            </a:prstGeom>
            <a:noFill/>
          </p:spPr>
          <p:txBody>
            <a:bodyPr wrap="none" rtlCol="0">
              <a:spAutoFit/>
            </a:bodyPr>
            <a:lstStyle/>
            <a:p>
              <a:r>
                <a:rPr kumimoji="1" lang="en-US" altLang="zh-CN" sz="2400" b="1" dirty="0">
                  <a:solidFill>
                    <a:srgbClr val="606060"/>
                  </a:solidFill>
                  <a:latin typeface="Calibri" panose="020F0502020204030204" pitchFamily="34" charset="0"/>
                  <a:cs typeface="Calibri" panose="020F0502020204030204" pitchFamily="34" charset="0"/>
                </a:rPr>
                <a:t>1</a:t>
              </a:r>
              <a:endParaRPr kumimoji="1" lang="zh-CN" altLang="en-US" sz="2400" b="1" dirty="0">
                <a:solidFill>
                  <a:srgbClr val="606060"/>
                </a:solidFill>
                <a:latin typeface="Calibri" panose="020F0502020204030204" pitchFamily="34" charset="0"/>
                <a:cs typeface="Calibri" panose="020F0502020204030204" pitchFamily="34" charset="0"/>
              </a:endParaRPr>
            </a:p>
          </p:txBody>
        </p:sp>
        <p:sp>
          <p:nvSpPr>
            <p:cNvPr id="11" name="文本框 10">
              <a:extLst>
                <a:ext uri="{FF2B5EF4-FFF2-40B4-BE49-F238E27FC236}">
                  <a16:creationId xmlns:a16="http://schemas.microsoft.com/office/drawing/2014/main" id="{0E0505B3-958F-0146-A9AF-C1286C0EB8F2}"/>
                </a:ext>
              </a:extLst>
            </p:cNvPr>
            <p:cNvSpPr txBox="1"/>
            <p:nvPr/>
          </p:nvSpPr>
          <p:spPr>
            <a:xfrm>
              <a:off x="2604120" y="1763886"/>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2</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2" name="文本框 11">
              <a:extLst>
                <a:ext uri="{FF2B5EF4-FFF2-40B4-BE49-F238E27FC236}">
                  <a16:creationId xmlns:a16="http://schemas.microsoft.com/office/drawing/2014/main" id="{024E0893-AFAF-F740-8C4B-A5EFFFA50D14}"/>
                </a:ext>
              </a:extLst>
            </p:cNvPr>
            <p:cNvSpPr txBox="1"/>
            <p:nvPr/>
          </p:nvSpPr>
          <p:spPr>
            <a:xfrm>
              <a:off x="2696010" y="2541165"/>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3</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4" name="文本框 13">
              <a:extLst>
                <a:ext uri="{FF2B5EF4-FFF2-40B4-BE49-F238E27FC236}">
                  <a16:creationId xmlns:a16="http://schemas.microsoft.com/office/drawing/2014/main" id="{170CC977-5A89-3442-A283-1661A800164F}"/>
                </a:ext>
              </a:extLst>
            </p:cNvPr>
            <p:cNvSpPr txBox="1"/>
            <p:nvPr/>
          </p:nvSpPr>
          <p:spPr>
            <a:xfrm>
              <a:off x="2590020" y="3283942"/>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4</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5" name="文本框 14">
              <a:extLst>
                <a:ext uri="{FF2B5EF4-FFF2-40B4-BE49-F238E27FC236}">
                  <a16:creationId xmlns:a16="http://schemas.microsoft.com/office/drawing/2014/main" id="{BE1F2A89-B090-CC42-944D-82B864C12AF2}"/>
                </a:ext>
              </a:extLst>
            </p:cNvPr>
            <p:cNvSpPr txBox="1"/>
            <p:nvPr/>
          </p:nvSpPr>
          <p:spPr>
            <a:xfrm>
              <a:off x="2214029" y="4047501"/>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5</a:t>
              </a:r>
              <a:endParaRPr kumimoji="1" lang="zh-CN" altLang="en-US" sz="2400" b="1" dirty="0">
                <a:solidFill>
                  <a:srgbClr val="002060"/>
                </a:solidFill>
                <a:latin typeface="Calibri" panose="020F0502020204030204" pitchFamily="34" charset="0"/>
                <a:cs typeface="Calibri" panose="020F0502020204030204" pitchFamily="34" charset="0"/>
              </a:endParaRPr>
            </a:p>
          </p:txBody>
        </p:sp>
      </p:grpSp>
      <p:sp>
        <p:nvSpPr>
          <p:cNvPr id="16" name="标题 83">
            <a:extLst>
              <a:ext uri="{FF2B5EF4-FFF2-40B4-BE49-F238E27FC236}">
                <a16:creationId xmlns:a16="http://schemas.microsoft.com/office/drawing/2014/main" id="{3CE7746C-60E9-0947-BD7C-4652B3D6811B}"/>
              </a:ext>
            </a:extLst>
          </p:cNvPr>
          <p:cNvSpPr txBox="1">
            <a:spLocks/>
          </p:cNvSpPr>
          <p:nvPr/>
        </p:nvSpPr>
        <p:spPr>
          <a:xfrm>
            <a:off x="487921" y="52086"/>
            <a:ext cx="5812372" cy="477805"/>
          </a:xfrm>
          <a:prstGeom prst="rect">
            <a:avLst/>
          </a:prstGeom>
        </p:spPr>
        <p:txBody>
          <a:bodyPr tIns="72000" bIns="72000" anchor="ctr">
            <a:spAutoFit/>
          </a:bodyPr>
          <a:lstStyle>
            <a:lvl1pPr algn="ctr" defTabSz="914400" rtl="0" eaLnBrk="1" latinLnBrk="0" hangingPunct="1">
              <a:lnSpc>
                <a:spcPct val="100000"/>
              </a:lnSpc>
              <a:spcBef>
                <a:spcPct val="0"/>
              </a:spcBef>
              <a:buNone/>
              <a:defRPr lang="zh-CN" altLang="en-US" sz="2400" kern="1200" dirty="0" smtClean="0">
                <a:solidFill>
                  <a:schemeClr val="bg1"/>
                </a:solidFill>
                <a:effectLst>
                  <a:outerShdw blurRad="63500" algn="ctr" rotWithShape="0">
                    <a:schemeClr val="accent2">
                      <a:lumMod val="50000"/>
                      <a:alpha val="40000"/>
                    </a:schemeClr>
                  </a:outerShdw>
                </a:effectLst>
                <a:latin typeface="+mj-ea"/>
                <a:ea typeface="+mj-ea"/>
                <a:cs typeface="+mn-cs"/>
              </a:defRPr>
            </a:lvl1pPr>
          </a:lstStyle>
          <a:p>
            <a:pPr algn="l" defTabSz="685800">
              <a:lnSpc>
                <a:spcPct val="90000"/>
              </a:lnSpc>
              <a:spcBef>
                <a:spcPts val="750"/>
              </a:spcBef>
            </a:pPr>
            <a:r>
              <a:rPr lang="zh-CN" altLang="en-US" b="1" dirty="0">
                <a:latin typeface="微软雅黑" panose="020B0503020204020204" pitchFamily="34" charset="-122"/>
                <a:ea typeface="微软雅黑" panose="020B0503020204020204" pitchFamily="34" charset="-122"/>
              </a:rPr>
              <a:t>目 录</a:t>
            </a:r>
          </a:p>
        </p:txBody>
      </p:sp>
    </p:spTree>
    <p:extLst>
      <p:ext uri="{BB962C8B-B14F-4D97-AF65-F5344CB8AC3E}">
        <p14:creationId xmlns:p14="http://schemas.microsoft.com/office/powerpoint/2010/main" val="155555173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a:bodyPr>
          <a:lstStyle/>
          <a:p>
            <a:r>
              <a:rPr lang="zh-CN" altLang="en-US" dirty="0"/>
              <a:t>国际公约与各国法律法规</a:t>
            </a:r>
          </a:p>
        </p:txBody>
      </p:sp>
      <p:sp>
        <p:nvSpPr>
          <p:cNvPr id="2" name="文本框 1"/>
          <p:cNvSpPr txBox="1"/>
          <p:nvPr/>
        </p:nvSpPr>
        <p:spPr>
          <a:xfrm>
            <a:off x="1619672" y="2427221"/>
            <a:ext cx="5976664" cy="369332"/>
          </a:xfrm>
          <a:prstGeom prst="rect">
            <a:avLst/>
          </a:prstGeom>
          <a:noFill/>
        </p:spPr>
        <p:txBody>
          <a:bodyPr wrap="square" rtlCol="0">
            <a:spAutoFit/>
          </a:bodyPr>
          <a:lstStyle/>
          <a:p>
            <a:r>
              <a:rPr kumimoji="1" lang="en-US" altLang="zh-CN" b="1" dirty="0">
                <a:solidFill>
                  <a:srgbClr val="002060"/>
                </a:solidFill>
                <a:latin typeface="Microsoft YaHei" panose="020B0503020204020204" pitchFamily="34" charset="-122"/>
                <a:ea typeface="Microsoft YaHei" panose="020B0503020204020204" pitchFamily="34" charset="-122"/>
              </a:rPr>
              <a:t>2006</a:t>
            </a:r>
            <a:r>
              <a:rPr kumimoji="1" lang="zh-CN" altLang="en-US" b="1" dirty="0">
                <a:solidFill>
                  <a:srgbClr val="002060"/>
                </a:solidFill>
                <a:latin typeface="Microsoft YaHei" panose="020B0503020204020204" pitchFamily="34" charset="-122"/>
                <a:ea typeface="Microsoft YaHei" panose="020B0503020204020204" pitchFamily="34" charset="-122"/>
              </a:rPr>
              <a:t>年</a:t>
            </a:r>
            <a:r>
              <a:rPr kumimoji="1" lang="en-US" altLang="zh-CN" b="1" dirty="0">
                <a:solidFill>
                  <a:srgbClr val="002060"/>
                </a:solidFill>
                <a:latin typeface="Microsoft YaHei" panose="020B0503020204020204" pitchFamily="34" charset="-122"/>
                <a:ea typeface="Microsoft YaHei" panose="020B0503020204020204" pitchFamily="34" charset="-122"/>
              </a:rPr>
              <a:t>12</a:t>
            </a:r>
            <a:r>
              <a:rPr kumimoji="1" lang="zh-CN" altLang="en-US" b="1" dirty="0">
                <a:solidFill>
                  <a:srgbClr val="002060"/>
                </a:solidFill>
                <a:latin typeface="Microsoft YaHei" panose="020B0503020204020204" pitchFamily="34" charset="-122"/>
                <a:ea typeface="Microsoft YaHei" panose="020B0503020204020204" pitchFamily="34" charset="-122"/>
              </a:rPr>
              <a:t>月</a:t>
            </a:r>
            <a:r>
              <a:rPr kumimoji="1" lang="en-US" altLang="zh-CN" b="1" dirty="0">
                <a:solidFill>
                  <a:srgbClr val="002060"/>
                </a:solidFill>
                <a:latin typeface="Microsoft YaHei" panose="020B0503020204020204" pitchFamily="34" charset="-122"/>
                <a:ea typeface="Microsoft YaHei" panose="020B0503020204020204" pitchFamily="34" charset="-122"/>
              </a:rPr>
              <a:t>13</a:t>
            </a:r>
            <a:r>
              <a:rPr kumimoji="1" lang="zh-CN" altLang="en-US" b="1" dirty="0">
                <a:solidFill>
                  <a:srgbClr val="002060"/>
                </a:solidFill>
                <a:latin typeface="Microsoft YaHei" panose="020B0503020204020204" pitchFamily="34" charset="-122"/>
                <a:ea typeface="Microsoft YaHei" panose="020B0503020204020204" pitchFamily="34" charset="-122"/>
              </a:rPr>
              <a:t>日联合国大会通过了</a:t>
            </a:r>
            <a:r>
              <a:rPr kumimoji="1" lang="en-US" altLang="zh-CN" b="1" dirty="0">
                <a:solidFill>
                  <a:srgbClr val="002060"/>
                </a:solidFill>
                <a:latin typeface="Microsoft YaHei" panose="020B0503020204020204" pitchFamily="34" charset="-122"/>
                <a:ea typeface="Microsoft YaHei" panose="020B0503020204020204" pitchFamily="34" charset="-122"/>
              </a:rPr>
              <a:t>《</a:t>
            </a:r>
            <a:r>
              <a:rPr kumimoji="1" lang="zh-CN" altLang="en-US" b="1" dirty="0">
                <a:solidFill>
                  <a:srgbClr val="002060"/>
                </a:solidFill>
                <a:latin typeface="Microsoft YaHei" panose="020B0503020204020204" pitchFamily="34" charset="-122"/>
                <a:ea typeface="Microsoft YaHei" panose="020B0503020204020204" pitchFamily="34" charset="-122"/>
              </a:rPr>
              <a:t>残疾人权利公约</a:t>
            </a:r>
            <a:r>
              <a:rPr kumimoji="1" lang="en-US" altLang="zh-CN" b="1" dirty="0">
                <a:solidFill>
                  <a:srgbClr val="002060"/>
                </a:solidFill>
                <a:latin typeface="Microsoft YaHei" panose="020B0503020204020204" pitchFamily="34" charset="-122"/>
                <a:ea typeface="Microsoft YaHei" panose="020B0503020204020204" pitchFamily="34" charset="-122"/>
              </a:rPr>
              <a:t>》</a:t>
            </a:r>
            <a:endParaRPr kumimoji="1" lang="zh-CN" altLang="en-US" b="1" dirty="0">
              <a:solidFill>
                <a:srgbClr val="002060"/>
              </a:solidFill>
              <a:latin typeface="Microsoft YaHei" panose="020B0503020204020204" pitchFamily="34" charset="-122"/>
              <a:ea typeface="Microsoft YaHei" panose="020B0503020204020204" pitchFamily="34" charset="-122"/>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9278" y="711777"/>
            <a:ext cx="2469768" cy="1593000"/>
          </a:xfrm>
          <a:prstGeom prst="rect">
            <a:avLst/>
          </a:prstGeom>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947" y="711777"/>
            <a:ext cx="2331221" cy="1593000"/>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b="26287"/>
          <a:stretch>
            <a:fillRect/>
          </a:stretch>
        </p:blipFill>
        <p:spPr>
          <a:xfrm>
            <a:off x="6058156" y="711777"/>
            <a:ext cx="2380292" cy="1593000"/>
          </a:xfrm>
          <a:prstGeom prst="rect">
            <a:avLst/>
          </a:prstGeom>
        </p:spPr>
      </p:pic>
      <p:graphicFrame>
        <p:nvGraphicFramePr>
          <p:cNvPr id="5" name="图示 4">
            <a:extLst>
              <a:ext uri="{FF2B5EF4-FFF2-40B4-BE49-F238E27FC236}">
                <a16:creationId xmlns:a16="http://schemas.microsoft.com/office/drawing/2014/main" id="{D2789F95-6F02-4F00-89CE-283A17C0E7A9}"/>
              </a:ext>
            </a:extLst>
          </p:cNvPr>
          <p:cNvGraphicFramePr/>
          <p:nvPr>
            <p:extLst>
              <p:ext uri="{D42A27DB-BD31-4B8C-83A1-F6EECF244321}">
                <p14:modId xmlns:p14="http://schemas.microsoft.com/office/powerpoint/2010/main" val="2566854479"/>
              </p:ext>
            </p:extLst>
          </p:nvPr>
        </p:nvGraphicFramePr>
        <p:xfrm>
          <a:off x="179512" y="2883862"/>
          <a:ext cx="8784976" cy="224189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a:bodyPr>
          <a:lstStyle/>
          <a:p>
            <a:r>
              <a:rPr lang="zh-CN" altLang="en-US" dirty="0"/>
              <a:t>全球信息无障碍强制立法情况</a:t>
            </a: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5156" y="1049733"/>
            <a:ext cx="5346594" cy="3430153"/>
          </a:xfrm>
          <a:prstGeom prst="rect">
            <a:avLst/>
          </a:prstGeom>
        </p:spPr>
      </p:pic>
      <p:sp>
        <p:nvSpPr>
          <p:cNvPr id="13" name="矩形 12"/>
          <p:cNvSpPr/>
          <p:nvPr/>
        </p:nvSpPr>
        <p:spPr>
          <a:xfrm>
            <a:off x="2938603" y="696645"/>
            <a:ext cx="3266795" cy="922881"/>
          </a:xfrm>
          <a:prstGeom prst="rect">
            <a:avLst/>
          </a:prstGeom>
        </p:spPr>
        <p:txBody>
          <a:bodyPr wrap="square">
            <a:spAutoFit/>
          </a:bodyPr>
          <a:lstStyle/>
          <a:p>
            <a:pPr>
              <a:lnSpc>
                <a:spcPct val="160000"/>
              </a:lnSpc>
            </a:pPr>
            <a:r>
              <a:rPr lang="zh-CN" altLang="en-US" b="1"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全球信息无障碍强制法律法规覆盖情况</a:t>
            </a:r>
          </a:p>
        </p:txBody>
      </p:sp>
      <p:grpSp>
        <p:nvGrpSpPr>
          <p:cNvPr id="14" name="组合 13"/>
          <p:cNvGrpSpPr/>
          <p:nvPr/>
        </p:nvGrpSpPr>
        <p:grpSpPr>
          <a:xfrm>
            <a:off x="1" y="2601063"/>
            <a:ext cx="4777055" cy="2473631"/>
            <a:chOff x="29544" y="60995"/>
            <a:chExt cx="6369407" cy="3298175"/>
          </a:xfrm>
        </p:grpSpPr>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544" y="561061"/>
              <a:ext cx="3593902" cy="2798109"/>
            </a:xfrm>
            <a:prstGeom prst="rect">
              <a:avLst/>
            </a:prstGeom>
            <a:ln>
              <a:noFill/>
            </a:ln>
            <a:effectLst>
              <a:outerShdw blurRad="292100" dist="139700" dir="2700000" algn="tl" rotWithShape="0">
                <a:srgbClr val="333333">
                  <a:alpha val="65000"/>
                </a:srgbClr>
              </a:outerShdw>
            </a:effectLst>
          </p:spPr>
        </p:pic>
        <p:sp>
          <p:nvSpPr>
            <p:cNvPr id="16" name="箭头: 上弧形 10"/>
            <p:cNvSpPr/>
            <p:nvPr/>
          </p:nvSpPr>
          <p:spPr>
            <a:xfrm rot="9697670">
              <a:off x="2225494" y="1060718"/>
              <a:ext cx="4173457" cy="632009"/>
            </a:xfrm>
            <a:prstGeom prst="curvedDownArrow">
              <a:avLst>
                <a:gd name="adj1" fmla="val 26263"/>
                <a:gd name="adj2" fmla="val 43792"/>
                <a:gd name="adj3" fmla="val 3712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矩形 16"/>
            <p:cNvSpPr/>
            <p:nvPr/>
          </p:nvSpPr>
          <p:spPr>
            <a:xfrm>
              <a:off x="577241" y="60995"/>
              <a:ext cx="2649104" cy="467393"/>
            </a:xfrm>
            <a:prstGeom prst="rect">
              <a:avLst/>
            </a:prstGeom>
          </p:spPr>
          <p:txBody>
            <a:bodyPr wrap="square">
              <a:spAutoFit/>
            </a:bodyPr>
            <a:lstStyle/>
            <a:p>
              <a:pPr>
                <a:lnSpc>
                  <a:spcPct val="160000"/>
                </a:lnSpc>
              </a:pPr>
              <a:r>
                <a:rPr lang="zh-CN" altLang="en-US" sz="1200" b="1" dirty="0">
                  <a:solidFill>
                    <a:srgbClr val="002060"/>
                  </a:solidFill>
                  <a:latin typeface="微软雅黑" panose="020B0503020204020204" pitchFamily="34" charset="-122"/>
                  <a:cs typeface="Times New Roman" panose="02020603050405020304" pitchFamily="18" charset="0"/>
                </a:rPr>
                <a:t>欧洲覆盖情况（不含欧盟）</a:t>
              </a:r>
            </a:p>
          </p:txBody>
        </p:sp>
      </p:grpSp>
      <p:grpSp>
        <p:nvGrpSpPr>
          <p:cNvPr id="19" name="组合 18"/>
          <p:cNvGrpSpPr/>
          <p:nvPr/>
        </p:nvGrpSpPr>
        <p:grpSpPr>
          <a:xfrm>
            <a:off x="5931163" y="1307616"/>
            <a:ext cx="3073295" cy="1950059"/>
            <a:chOff x="4953962" y="1366105"/>
            <a:chExt cx="4097726" cy="2600078"/>
          </a:xfrm>
        </p:grpSpPr>
        <p:grpSp>
          <p:nvGrpSpPr>
            <p:cNvPr id="20" name="组合 19"/>
            <p:cNvGrpSpPr/>
            <p:nvPr/>
          </p:nvGrpSpPr>
          <p:grpSpPr>
            <a:xfrm>
              <a:off x="5796136" y="1385264"/>
              <a:ext cx="3255552" cy="1508876"/>
              <a:chOff x="5250426" y="1494301"/>
              <a:chExt cx="3255552" cy="1508876"/>
            </a:xfrm>
          </p:grpSpPr>
          <p:pic>
            <p:nvPicPr>
              <p:cNvPr id="23" name="图片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50426" y="1495511"/>
                <a:ext cx="1443510" cy="1507666"/>
              </a:xfrm>
              <a:prstGeom prst="rect">
                <a:avLst/>
              </a:prstGeom>
              <a:ln>
                <a:noFill/>
              </a:ln>
              <a:effectLst>
                <a:outerShdw blurRad="292100" dist="139700" dir="2700000" algn="tl" rotWithShape="0">
                  <a:srgbClr val="333333">
                    <a:alpha val="65000"/>
                  </a:srgbClr>
                </a:outerShdw>
              </a:effectLst>
            </p:spPr>
          </p:pic>
          <p:pic>
            <p:nvPicPr>
              <p:cNvPr id="24" name="图片 23"/>
              <p:cNvPicPr>
                <a:picLocks noChangeAspect="1"/>
              </p:cNvPicPr>
              <p:nvPr/>
            </p:nvPicPr>
            <p:blipFill rotWithShape="1">
              <a:blip r:embed="rId7" cstate="print">
                <a:extLst>
                  <a:ext uri="{28A0092B-C50C-407E-A947-70E740481C1C}">
                    <a14:useLocalDpi xmlns:a14="http://schemas.microsoft.com/office/drawing/2010/main" val="0"/>
                  </a:ext>
                </a:extLst>
              </a:blip>
              <a:srcRect l="21121" t="22689"/>
              <a:stretch>
                <a:fillRect/>
              </a:stretch>
            </p:blipFill>
            <p:spPr>
              <a:xfrm>
                <a:off x="6660231" y="1494301"/>
                <a:ext cx="1845747" cy="1508876"/>
              </a:xfrm>
              <a:prstGeom prst="rect">
                <a:avLst/>
              </a:prstGeom>
              <a:ln>
                <a:noFill/>
              </a:ln>
              <a:effectLst>
                <a:outerShdw blurRad="292100" dist="139700" dir="2700000" algn="tl" rotWithShape="0">
                  <a:srgbClr val="333333">
                    <a:alpha val="65000"/>
                  </a:srgbClr>
                </a:outerShdw>
              </a:effectLst>
            </p:spPr>
          </p:pic>
        </p:grpSp>
        <p:sp>
          <p:nvSpPr>
            <p:cNvPr id="21" name="矩形 20"/>
            <p:cNvSpPr/>
            <p:nvPr/>
          </p:nvSpPr>
          <p:spPr>
            <a:xfrm>
              <a:off x="6732240" y="1366105"/>
              <a:ext cx="1787726" cy="467393"/>
            </a:xfrm>
            <a:prstGeom prst="rect">
              <a:avLst/>
            </a:prstGeom>
          </p:spPr>
          <p:txBody>
            <a:bodyPr wrap="square">
              <a:spAutoFit/>
            </a:bodyPr>
            <a:lstStyle/>
            <a:p>
              <a:pPr>
                <a:lnSpc>
                  <a:spcPct val="160000"/>
                </a:lnSpc>
              </a:pPr>
              <a:r>
                <a:rPr lang="zh-CN" altLang="en-US" sz="1200" b="1" dirty="0">
                  <a:solidFill>
                    <a:srgbClr val="002060"/>
                  </a:solidFill>
                  <a:latin typeface="微软雅黑" panose="020B0503020204020204" pitchFamily="34" charset="-122"/>
                  <a:cs typeface="Times New Roman" panose="02020603050405020304" pitchFamily="18" charset="0"/>
                </a:rPr>
                <a:t>亚洲覆盖情况</a:t>
              </a:r>
            </a:p>
          </p:txBody>
        </p:sp>
        <p:sp>
          <p:nvSpPr>
            <p:cNvPr id="22" name="箭头: 下弧形 19"/>
            <p:cNvSpPr/>
            <p:nvPr/>
          </p:nvSpPr>
          <p:spPr>
            <a:xfrm rot="19756959">
              <a:off x="4953962" y="3402822"/>
              <a:ext cx="2232082" cy="563361"/>
            </a:xfrm>
            <a:prstGeom prst="curvedUpArrow">
              <a:avLst>
                <a:gd name="adj1" fmla="val 21234"/>
                <a:gd name="adj2" fmla="val 52187"/>
                <a:gd name="adj3" fmla="val 221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ppt_w</p:attrName>
                                        </p:attrNameLst>
                                      </p:cBhvr>
                                      <p:tavLst>
                                        <p:tav tm="0">
                                          <p:val>
                                            <p:fltVal val="0"/>
                                          </p:val>
                                        </p:tav>
                                        <p:tav tm="100000">
                                          <p:val>
                                            <p:strVal val="#ppt_w"/>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a:bodyPr>
          <a:lstStyle/>
          <a:p>
            <a:r>
              <a:rPr lang="zh-CN" altLang="en-US" dirty="0"/>
              <a:t>我国信息无障碍相关法律与政策</a:t>
            </a:r>
          </a:p>
        </p:txBody>
      </p:sp>
      <p:graphicFrame>
        <p:nvGraphicFramePr>
          <p:cNvPr id="12" name="表格 11"/>
          <p:cNvGraphicFramePr>
            <a:graphicFrameLocks noGrp="1"/>
          </p:cNvGraphicFramePr>
          <p:nvPr/>
        </p:nvGraphicFramePr>
        <p:xfrm>
          <a:off x="1420818" y="2292497"/>
          <a:ext cx="6426715" cy="1733402"/>
        </p:xfrm>
        <a:graphic>
          <a:graphicData uri="http://schemas.openxmlformats.org/drawingml/2006/table">
            <a:tbl>
              <a:tblPr firstRow="1" bandRow="1">
                <a:tableStyleId>{72833802-FEF1-4C79-8D5D-14CF1EAF98D9}</a:tableStyleId>
              </a:tblPr>
              <a:tblGrid>
                <a:gridCol w="488221">
                  <a:extLst>
                    <a:ext uri="{9D8B030D-6E8A-4147-A177-3AD203B41FA5}">
                      <a16:colId xmlns:a16="http://schemas.microsoft.com/office/drawing/2014/main" val="20000"/>
                    </a:ext>
                  </a:extLst>
                </a:gridCol>
                <a:gridCol w="3342331">
                  <a:extLst>
                    <a:ext uri="{9D8B030D-6E8A-4147-A177-3AD203B41FA5}">
                      <a16:colId xmlns:a16="http://schemas.microsoft.com/office/drawing/2014/main" val="20001"/>
                    </a:ext>
                  </a:extLst>
                </a:gridCol>
                <a:gridCol w="1249881">
                  <a:extLst>
                    <a:ext uri="{9D8B030D-6E8A-4147-A177-3AD203B41FA5}">
                      <a16:colId xmlns:a16="http://schemas.microsoft.com/office/drawing/2014/main" val="20002"/>
                    </a:ext>
                  </a:extLst>
                </a:gridCol>
                <a:gridCol w="1346282">
                  <a:extLst>
                    <a:ext uri="{9D8B030D-6E8A-4147-A177-3AD203B41FA5}">
                      <a16:colId xmlns:a16="http://schemas.microsoft.com/office/drawing/2014/main" val="20003"/>
                    </a:ext>
                  </a:extLst>
                </a:gridCol>
              </a:tblGrid>
              <a:tr h="288476">
                <a:tc>
                  <a:txBody>
                    <a:bodyPr/>
                    <a:lstStyle/>
                    <a:p>
                      <a:pPr algn="ctr" fontAlgn="ctr"/>
                      <a:r>
                        <a:rPr lang="zh-CN" altLang="en-US" sz="1200" u="none" strike="noStrike" dirty="0">
                          <a:effectLst/>
                          <a:latin typeface="微软雅黑" panose="020B0503020204020204" pitchFamily="34" charset="-122"/>
                          <a:ea typeface="微软雅黑" panose="020B0503020204020204" pitchFamily="34" charset="-122"/>
                        </a:rPr>
                        <a:t>序号</a:t>
                      </a:r>
                      <a:endParaRPr lang="zh-CN" altLang="en-US" sz="1200" b="1" i="0" u="none" strike="noStrike" dirty="0">
                        <a:solidFill>
                          <a:srgbClr val="FFFFFF"/>
                        </a:solidFill>
                        <a:effectLst/>
                        <a:latin typeface="微软雅黑" panose="020B0503020204020204" pitchFamily="34" charset="-122"/>
                        <a:ea typeface="微软雅黑" panose="020B0503020204020204" pitchFamily="34" charset="-122"/>
                      </a:endParaRPr>
                    </a:p>
                  </a:txBody>
                  <a:tcPr marL="3572" marR="3572" marT="3572" marB="0" anchor="ctr"/>
                </a:tc>
                <a:tc>
                  <a:txBody>
                    <a:bodyPr/>
                    <a:lstStyle/>
                    <a:p>
                      <a:pPr algn="ctr" fontAlgn="ctr"/>
                      <a:r>
                        <a:rPr lang="zh-CN" altLang="en-US" sz="1200" u="none" strike="noStrike" dirty="0">
                          <a:effectLst/>
                          <a:latin typeface="微软雅黑" panose="020B0503020204020204" pitchFamily="34" charset="-122"/>
                          <a:ea typeface="微软雅黑" panose="020B0503020204020204" pitchFamily="34" charset="-122"/>
                        </a:rPr>
                        <a:t>名称</a:t>
                      </a:r>
                      <a:endParaRPr lang="zh-CN" altLang="en-US" sz="1200" b="1" i="0" u="none" strike="noStrike" dirty="0">
                        <a:solidFill>
                          <a:srgbClr val="FFFFFF"/>
                        </a:solidFill>
                        <a:effectLst/>
                        <a:latin typeface="微软雅黑" panose="020B0503020204020204" pitchFamily="34" charset="-122"/>
                        <a:ea typeface="微软雅黑" panose="020B0503020204020204" pitchFamily="34" charset="-122"/>
                      </a:endParaRPr>
                    </a:p>
                  </a:txBody>
                  <a:tcPr marL="3572" marR="3572" marT="3572" marB="0" anchor="ctr"/>
                </a:tc>
                <a:tc>
                  <a:txBody>
                    <a:bodyPr/>
                    <a:lstStyle/>
                    <a:p>
                      <a:pPr algn="ctr" fontAlgn="ctr"/>
                      <a:r>
                        <a:rPr lang="zh-CN" altLang="en-US" sz="1200" b="1" i="0" u="none" strike="noStrike" dirty="0">
                          <a:solidFill>
                            <a:srgbClr val="FFFFFF"/>
                          </a:solidFill>
                          <a:effectLst/>
                          <a:latin typeface="微软雅黑" panose="020B0503020204020204" pitchFamily="34" charset="-122"/>
                          <a:ea typeface="微软雅黑" panose="020B0503020204020204" pitchFamily="34" charset="-122"/>
                        </a:rPr>
                        <a:t>生效时间</a:t>
                      </a:r>
                    </a:p>
                  </a:txBody>
                  <a:tcPr marL="3572" marR="3572" marT="3572" marB="0" anchor="ctr"/>
                </a:tc>
                <a:tc>
                  <a:txBody>
                    <a:bodyPr/>
                    <a:lstStyle/>
                    <a:p>
                      <a:pPr algn="ctr" fontAlgn="ctr"/>
                      <a:r>
                        <a:rPr lang="zh-CN" altLang="en-US" sz="1200" u="none" strike="noStrike" dirty="0">
                          <a:effectLst/>
                          <a:latin typeface="微软雅黑" panose="020B0503020204020204" pitchFamily="34" charset="-122"/>
                          <a:ea typeface="微软雅黑" panose="020B0503020204020204" pitchFamily="34" charset="-122"/>
                        </a:rPr>
                        <a:t>类型</a:t>
                      </a:r>
                      <a:endParaRPr lang="zh-CN" altLang="en-US" sz="1200" b="1" i="0" u="none" strike="noStrike" dirty="0">
                        <a:solidFill>
                          <a:srgbClr val="FFFFFF"/>
                        </a:solidFill>
                        <a:effectLst/>
                        <a:latin typeface="微软雅黑" panose="020B0503020204020204" pitchFamily="34" charset="-122"/>
                        <a:ea typeface="微软雅黑" panose="020B0503020204020204" pitchFamily="34" charset="-122"/>
                      </a:endParaRPr>
                    </a:p>
                  </a:txBody>
                  <a:tcPr marL="3572" marR="3572" marT="3572" marB="0" anchor="ctr"/>
                </a:tc>
                <a:extLst>
                  <a:ext uri="{0D108BD9-81ED-4DB2-BD59-A6C34878D82A}">
                    <a16:rowId xmlns:a16="http://schemas.microsoft.com/office/drawing/2014/main" val="10000"/>
                  </a:ext>
                </a:extLst>
              </a:tr>
              <a:tr h="288476">
                <a:tc>
                  <a:txBody>
                    <a:bodyPr/>
                    <a:lstStyle/>
                    <a:p>
                      <a:pPr algn="ctr" fontAlgn="ctr"/>
                      <a:r>
                        <a:rPr lang="en-US" altLang="zh-CN" sz="1200" b="0" i="0" u="none" strike="noStrike" dirty="0">
                          <a:solidFill>
                            <a:schemeClr val="tx1"/>
                          </a:solidFill>
                          <a:effectLst/>
                          <a:latin typeface="微软雅黑" panose="020B0503020204020204" pitchFamily="34" charset="-122"/>
                          <a:ea typeface="微软雅黑" panose="020B0503020204020204" pitchFamily="34" charset="-122"/>
                        </a:rPr>
                        <a:t>1</a:t>
                      </a:r>
                    </a:p>
                  </a:txBody>
                  <a:tcPr marL="3572" marR="3572" marT="3572" marB="0" anchor="ctr"/>
                </a:tc>
                <a:tc>
                  <a:txBody>
                    <a:bodyPr/>
                    <a:lstStyle/>
                    <a:p>
                      <a:pPr marL="0" algn="ctr" defTabSz="685800" rtl="0" eaLnBrk="1" fontAlgn="ctr" latinLnBrk="0" hangingPunct="1"/>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a:t>
                      </a:r>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残疾人就业条例</a:t>
                      </a:r>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a:t>
                      </a:r>
                      <a:endPar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endParaRPr>
                    </a:p>
                  </a:txBody>
                  <a:tcPr marL="3572" marR="3572" marT="3572" marB="0" anchor="ctr"/>
                </a:tc>
                <a:tc>
                  <a:txBody>
                    <a:bodyPr/>
                    <a:lstStyle/>
                    <a:p>
                      <a:pPr marL="0" algn="ctr" defTabSz="685800" rtl="0" eaLnBrk="1" fontAlgn="ctr" latinLnBrk="0" hangingPunct="1"/>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2007</a:t>
                      </a:r>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年</a:t>
                      </a:r>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5</a:t>
                      </a:r>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月</a:t>
                      </a:r>
                      <a:endParaRPr lang="en-US" sz="1200" u="none" strike="noStrike" kern="1200" dirty="0">
                        <a:solidFill>
                          <a:schemeClr val="tx1"/>
                        </a:solidFill>
                        <a:effectLst/>
                        <a:latin typeface="微软雅黑" panose="020B0503020204020204" pitchFamily="34" charset="-122"/>
                        <a:ea typeface="微软雅黑" panose="020B0503020204020204" pitchFamily="34" charset="-122"/>
                        <a:cs typeface="+mn-cs"/>
                      </a:endParaRPr>
                    </a:p>
                  </a:txBody>
                  <a:tcPr marL="3572" marR="3572" marT="3572" marB="0" anchor="ctr"/>
                </a:tc>
                <a:tc>
                  <a:txBody>
                    <a:bodyPr/>
                    <a:lstStyle/>
                    <a:p>
                      <a:pPr marL="0" algn="ctr" defTabSz="685800" rtl="0" eaLnBrk="1" fontAlgn="ctr" latinLnBrk="0" hangingPunct="1"/>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国务院条例</a:t>
                      </a:r>
                    </a:p>
                  </a:txBody>
                  <a:tcPr marL="3572" marR="3572" marT="3572" marB="0" anchor="ctr"/>
                </a:tc>
                <a:extLst>
                  <a:ext uri="{0D108BD9-81ED-4DB2-BD59-A6C34878D82A}">
                    <a16:rowId xmlns:a16="http://schemas.microsoft.com/office/drawing/2014/main" val="10001"/>
                  </a:ext>
                </a:extLst>
              </a:tr>
              <a:tr h="288476">
                <a:tc>
                  <a:txBody>
                    <a:bodyPr/>
                    <a:lstStyle/>
                    <a:p>
                      <a:pPr algn="ctr" fontAlgn="ctr"/>
                      <a:r>
                        <a:rPr lang="en-US" altLang="zh-CN" sz="1200" b="0" i="0" u="none" strike="noStrike" dirty="0">
                          <a:solidFill>
                            <a:schemeClr val="tx1"/>
                          </a:solidFill>
                          <a:effectLst/>
                          <a:latin typeface="微软雅黑" panose="020B0503020204020204" pitchFamily="34" charset="-122"/>
                          <a:ea typeface="微软雅黑" panose="020B0503020204020204" pitchFamily="34" charset="-122"/>
                        </a:rPr>
                        <a:t>2</a:t>
                      </a:r>
                    </a:p>
                  </a:txBody>
                  <a:tcPr marL="3572" marR="3572" marT="3572" marB="0" anchor="ct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a:t>
                      </a:r>
                      <a:r>
                        <a:rPr lang="zh-CN" altLang="en-US" sz="1200" u="none" strike="noStrike" dirty="0">
                          <a:effectLst/>
                          <a:latin typeface="微软雅黑" panose="020B0503020204020204" pitchFamily="34" charset="-122"/>
                          <a:ea typeface="微软雅黑" panose="020B0503020204020204" pitchFamily="34" charset="-122"/>
                        </a:rPr>
                        <a:t>中华人民共和国残疾人保障法</a:t>
                      </a:r>
                      <a:r>
                        <a:rPr lang="en-US" altLang="zh-CN" sz="1200" u="none" strike="noStrike" dirty="0">
                          <a:effectLst/>
                          <a:latin typeface="微软雅黑" panose="020B0503020204020204" pitchFamily="34" charset="-122"/>
                          <a:ea typeface="微软雅黑" panose="020B0503020204020204" pitchFamily="34" charset="-122"/>
                        </a:rPr>
                        <a:t>》</a:t>
                      </a:r>
                      <a:endParaRPr lang="zh-CN" altLang="en-US" sz="1200" b="0" i="0" u="none" strike="noStrike" dirty="0">
                        <a:solidFill>
                          <a:schemeClr val="bg1"/>
                        </a:solidFill>
                        <a:effectLst/>
                        <a:latin typeface="微软雅黑" panose="020B0503020204020204" pitchFamily="34" charset="-122"/>
                        <a:ea typeface="微软雅黑" panose="020B0503020204020204" pitchFamily="34" charset="-122"/>
                      </a:endParaRPr>
                    </a:p>
                  </a:txBody>
                  <a:tcPr marL="3572" marR="3572" marT="3572" marB="0" anchor="ct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2008</a:t>
                      </a:r>
                      <a:r>
                        <a:rPr lang="zh-CN" altLang="en-US" sz="1200" u="none" strike="noStrike" dirty="0">
                          <a:effectLst/>
                          <a:latin typeface="微软雅黑" panose="020B0503020204020204" pitchFamily="34" charset="-122"/>
                          <a:ea typeface="微软雅黑" panose="020B0503020204020204" pitchFamily="34" charset="-122"/>
                        </a:rPr>
                        <a:t>年</a:t>
                      </a:r>
                      <a:r>
                        <a:rPr lang="en-US" altLang="zh-CN" sz="1200" u="none" strike="noStrike" dirty="0">
                          <a:effectLst/>
                          <a:latin typeface="微软雅黑" panose="020B0503020204020204" pitchFamily="34" charset="-122"/>
                          <a:ea typeface="微软雅黑" panose="020B0503020204020204" pitchFamily="34" charset="-122"/>
                        </a:rPr>
                        <a:t>7</a:t>
                      </a:r>
                      <a:r>
                        <a:rPr lang="zh-CN" altLang="en-US" sz="1200" u="none" strike="noStrike" dirty="0">
                          <a:effectLst/>
                          <a:latin typeface="微软雅黑" panose="020B0503020204020204" pitchFamily="34" charset="-122"/>
                          <a:ea typeface="微软雅黑" panose="020B0503020204020204" pitchFamily="34" charset="-122"/>
                        </a:rPr>
                        <a:t>月</a:t>
                      </a:r>
                      <a:endParaRPr lang="en-US" sz="1200" b="0" i="0" u="none" strike="noStrike" dirty="0">
                        <a:solidFill>
                          <a:schemeClr val="bg1"/>
                        </a:solidFill>
                        <a:effectLst/>
                        <a:latin typeface="微软雅黑" panose="020B0503020204020204" pitchFamily="34" charset="-122"/>
                        <a:ea typeface="微软雅黑" panose="020B0503020204020204" pitchFamily="34" charset="-122"/>
                      </a:endParaRPr>
                    </a:p>
                  </a:txBody>
                  <a:tcPr marL="3572" marR="3572" marT="3572" marB="0" anchor="ctr"/>
                </a:tc>
                <a:tc>
                  <a:txBody>
                    <a:bodyPr/>
                    <a:lstStyle/>
                    <a:p>
                      <a:pPr marL="0" algn="ctr" defTabSz="685800" rtl="0" eaLnBrk="1" fontAlgn="ctr" latinLnBrk="0" hangingPunct="1"/>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法律</a:t>
                      </a:r>
                    </a:p>
                  </a:txBody>
                  <a:tcPr marL="3572" marR="3572" marT="3572" marB="0" anchor="ctr"/>
                </a:tc>
                <a:extLst>
                  <a:ext uri="{0D108BD9-81ED-4DB2-BD59-A6C34878D82A}">
                    <a16:rowId xmlns:a16="http://schemas.microsoft.com/office/drawing/2014/main" val="10002"/>
                  </a:ext>
                </a:extLst>
              </a:tr>
              <a:tr h="288476">
                <a:tc>
                  <a:txBody>
                    <a:bodyPr/>
                    <a:lstStyle/>
                    <a:p>
                      <a:pPr marL="0" algn="ctr" defTabSz="685800" rtl="0" eaLnBrk="1" fontAlgn="ctr" latinLnBrk="0" hangingPunct="1"/>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3</a:t>
                      </a:r>
                    </a:p>
                  </a:txBody>
                  <a:tcPr marL="3572" marR="3572" marT="3572" marB="0" anchor="ct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a:t>
                      </a:r>
                      <a:r>
                        <a:rPr lang="zh-CN" altLang="en-US" sz="1200" u="none" strike="noStrike" dirty="0">
                          <a:effectLst/>
                          <a:latin typeface="微软雅黑" panose="020B0503020204020204" pitchFamily="34" charset="-122"/>
                          <a:ea typeface="微软雅黑" panose="020B0503020204020204" pitchFamily="34" charset="-122"/>
                        </a:rPr>
                        <a:t>无障碍环境建设条例</a:t>
                      </a:r>
                      <a:r>
                        <a:rPr lang="en-US" altLang="zh-CN" sz="1200" u="none" strike="noStrike" dirty="0">
                          <a:effectLst/>
                          <a:latin typeface="微软雅黑" panose="020B0503020204020204" pitchFamily="34" charset="-122"/>
                          <a:ea typeface="微软雅黑" panose="020B0503020204020204" pitchFamily="34" charset="-122"/>
                        </a:rPr>
                        <a:t>》</a:t>
                      </a:r>
                      <a:endParaRPr lang="zh-CN" altLang="en-US" sz="1200" b="0" i="0" u="none" strike="noStrike" dirty="0">
                        <a:solidFill>
                          <a:schemeClr val="bg1"/>
                        </a:solidFill>
                        <a:effectLst/>
                        <a:latin typeface="微软雅黑" panose="020B0503020204020204" pitchFamily="34" charset="-122"/>
                        <a:ea typeface="微软雅黑" panose="020B0503020204020204" pitchFamily="34" charset="-122"/>
                      </a:endParaRPr>
                    </a:p>
                  </a:txBody>
                  <a:tcPr marL="3572" marR="3572" marT="3572" marB="0" anchor="ctr"/>
                </a:tc>
                <a:tc>
                  <a:txBody>
                    <a:bodyPr/>
                    <a:lstStyle/>
                    <a:p>
                      <a:pPr marL="0" algn="ctr" defTabSz="685800" rtl="0" eaLnBrk="1" fontAlgn="ctr" latinLnBrk="0" hangingPunct="1"/>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2012</a:t>
                      </a:r>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年</a:t>
                      </a:r>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6</a:t>
                      </a:r>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月</a:t>
                      </a:r>
                      <a:endParaRPr lang="en-US" sz="1200" u="none" strike="noStrike" kern="1200" dirty="0">
                        <a:solidFill>
                          <a:schemeClr val="tx1"/>
                        </a:solidFill>
                        <a:effectLst/>
                        <a:latin typeface="微软雅黑" panose="020B0503020204020204" pitchFamily="34" charset="-122"/>
                        <a:ea typeface="微软雅黑" panose="020B0503020204020204" pitchFamily="34" charset="-122"/>
                        <a:cs typeface="+mn-cs"/>
                      </a:endParaRPr>
                    </a:p>
                  </a:txBody>
                  <a:tcPr marL="3572" marR="3572" marT="3572" marB="0" anchor="ctr"/>
                </a:tc>
                <a:tc>
                  <a:txBody>
                    <a:bodyPr/>
                    <a:lstStyle/>
                    <a:p>
                      <a:pPr marL="0" algn="ctr" defTabSz="685800" rtl="0" eaLnBrk="1" fontAlgn="ctr" latinLnBrk="0" hangingPunct="1"/>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法规</a:t>
                      </a:r>
                    </a:p>
                  </a:txBody>
                  <a:tcPr marL="3572" marR="3572" marT="3572" marB="0" anchor="ctr"/>
                </a:tc>
                <a:extLst>
                  <a:ext uri="{0D108BD9-81ED-4DB2-BD59-A6C34878D82A}">
                    <a16:rowId xmlns:a16="http://schemas.microsoft.com/office/drawing/2014/main" val="10003"/>
                  </a:ext>
                </a:extLst>
              </a:tr>
              <a:tr h="288476">
                <a:tc>
                  <a:txBody>
                    <a:bodyPr/>
                    <a:lstStyle/>
                    <a:p>
                      <a:pPr marL="0" algn="ctr" defTabSz="685800" rtl="0" eaLnBrk="1" fontAlgn="ctr" latinLnBrk="0" hangingPunct="1"/>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4</a:t>
                      </a:r>
                    </a:p>
                  </a:txBody>
                  <a:tcPr marL="3572" marR="3572" marT="3572" marB="0" anchor="ctr"/>
                </a:tc>
                <a:tc>
                  <a:txBody>
                    <a:bodyPr/>
                    <a:lstStyle/>
                    <a:p>
                      <a:pPr algn="ctr" fontAlgn="ctr"/>
                      <a:r>
                        <a:rPr lang="en-US" altLang="zh-CN" sz="1200" u="none" strike="noStrike" dirty="0">
                          <a:effectLst/>
                          <a:latin typeface="微软雅黑" panose="020B0503020204020204" pitchFamily="34" charset="-122"/>
                          <a:ea typeface="微软雅黑" panose="020B0503020204020204" pitchFamily="34" charset="-122"/>
                        </a:rPr>
                        <a:t>《</a:t>
                      </a:r>
                      <a:r>
                        <a:rPr lang="zh-CN" altLang="en-US" sz="1200" u="none" strike="noStrike" dirty="0">
                          <a:effectLst/>
                          <a:latin typeface="微软雅黑" panose="020B0503020204020204" pitchFamily="34" charset="-122"/>
                          <a:ea typeface="微软雅黑" panose="020B0503020204020204" pitchFamily="34" charset="-122"/>
                        </a:rPr>
                        <a:t>残疾人教育条例</a:t>
                      </a:r>
                      <a:r>
                        <a:rPr lang="en-US" altLang="zh-CN" sz="1200" u="none" strike="noStrike" dirty="0">
                          <a:effectLst/>
                          <a:latin typeface="微软雅黑" panose="020B0503020204020204" pitchFamily="34" charset="-122"/>
                          <a:ea typeface="微软雅黑" panose="020B0503020204020204" pitchFamily="34" charset="-122"/>
                        </a:rPr>
                        <a:t>》 </a:t>
                      </a:r>
                      <a:endParaRPr lang="zh-CN" altLang="en-US" sz="1200" b="0" i="0" u="none" strike="noStrike" dirty="0">
                        <a:solidFill>
                          <a:schemeClr val="bg1"/>
                        </a:solidFill>
                        <a:effectLst/>
                        <a:latin typeface="微软雅黑" panose="020B0503020204020204" pitchFamily="34" charset="-122"/>
                        <a:ea typeface="微软雅黑" panose="020B0503020204020204" pitchFamily="34" charset="-122"/>
                      </a:endParaRPr>
                    </a:p>
                  </a:txBody>
                  <a:tcPr marL="3572" marR="3572" marT="3572" marB="0" anchor="ctr"/>
                </a:tc>
                <a:tc>
                  <a:txBody>
                    <a:bodyPr/>
                    <a:lstStyle/>
                    <a:p>
                      <a:pPr marL="0" marR="0" indent="0" algn="ctr" defTabSz="685800" rtl="0" eaLnBrk="1" fontAlgn="ctr" latinLnBrk="0" hangingPunct="1">
                        <a:lnSpc>
                          <a:spcPct val="100000"/>
                        </a:lnSpc>
                        <a:spcBef>
                          <a:spcPts val="0"/>
                        </a:spcBef>
                        <a:spcAft>
                          <a:spcPts val="0"/>
                        </a:spcAft>
                        <a:buClrTx/>
                        <a:buSzTx/>
                        <a:buFontTx/>
                        <a:buNone/>
                        <a:defRPr/>
                      </a:pPr>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2017</a:t>
                      </a:r>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年</a:t>
                      </a:r>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5</a:t>
                      </a:r>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月</a:t>
                      </a:r>
                      <a:endParaRPr lang="en-US" sz="1200" u="none" strike="noStrike" kern="1200" dirty="0">
                        <a:solidFill>
                          <a:schemeClr val="tx1"/>
                        </a:solidFill>
                        <a:effectLst/>
                        <a:latin typeface="微软雅黑" panose="020B0503020204020204" pitchFamily="34" charset="-122"/>
                        <a:ea typeface="微软雅黑" panose="020B0503020204020204" pitchFamily="34" charset="-122"/>
                        <a:cs typeface="+mn-cs"/>
                      </a:endParaRPr>
                    </a:p>
                  </a:txBody>
                  <a:tcPr marL="3572" marR="3572" marT="3572" marB="0" anchor="ctr"/>
                </a:tc>
                <a:tc>
                  <a:txBody>
                    <a:bodyPr/>
                    <a:lstStyle/>
                    <a:p>
                      <a:pPr marL="0" algn="ctr" defTabSz="685800" rtl="0" eaLnBrk="1" fontAlgn="ctr" latinLnBrk="0" hangingPunct="1"/>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国务院条例</a:t>
                      </a:r>
                    </a:p>
                  </a:txBody>
                  <a:tcPr marL="3572" marR="3572" marT="3572" marB="0" anchor="ctr"/>
                </a:tc>
                <a:extLst>
                  <a:ext uri="{0D108BD9-81ED-4DB2-BD59-A6C34878D82A}">
                    <a16:rowId xmlns:a16="http://schemas.microsoft.com/office/drawing/2014/main" val="10004"/>
                  </a:ext>
                </a:extLst>
              </a:tr>
              <a:tr h="291022">
                <a:tc>
                  <a:txBody>
                    <a:bodyPr/>
                    <a:lstStyle/>
                    <a:p>
                      <a:pPr marL="0" algn="ctr" defTabSz="685800" rtl="0" eaLnBrk="1" fontAlgn="ctr" latinLnBrk="0" hangingPunct="1"/>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5</a:t>
                      </a:r>
                      <a:endPar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endParaRPr>
                    </a:p>
                  </a:txBody>
                  <a:tcPr marL="3572" marR="3572" marT="3572" marB="0" anchor="ctr"/>
                </a:tc>
                <a:tc>
                  <a:txBody>
                    <a:bodyPr/>
                    <a:lstStyle/>
                    <a:p>
                      <a:pPr marL="0" algn="ctr" defTabSz="685800" rtl="0" eaLnBrk="1" fontAlgn="ctr" latinLnBrk="0" hangingPunct="1"/>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a:t>
                      </a:r>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残疾预防与残疾人康复条例</a:t>
                      </a:r>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a:t>
                      </a:r>
                      <a:endPar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endParaRPr>
                    </a:p>
                  </a:txBody>
                  <a:tcPr marL="3572" marR="3572" marT="3572" marB="0" anchor="ctr"/>
                </a:tc>
                <a:tc>
                  <a:txBody>
                    <a:bodyPr/>
                    <a:lstStyle/>
                    <a:p>
                      <a:pPr marL="0" algn="ctr" defTabSz="685800" rtl="0" eaLnBrk="1" fontAlgn="ctr" latinLnBrk="0" hangingPunct="1"/>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2017</a:t>
                      </a:r>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年</a:t>
                      </a:r>
                      <a:r>
                        <a:rPr lang="en-US" altLang="zh-CN" sz="1200" u="none" strike="noStrike" kern="1200" dirty="0">
                          <a:solidFill>
                            <a:schemeClr val="tx1"/>
                          </a:solidFill>
                          <a:effectLst/>
                          <a:latin typeface="微软雅黑" panose="020B0503020204020204" pitchFamily="34" charset="-122"/>
                          <a:ea typeface="微软雅黑" panose="020B0503020204020204" pitchFamily="34" charset="-122"/>
                          <a:cs typeface="+mn-cs"/>
                        </a:rPr>
                        <a:t>7</a:t>
                      </a:r>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月</a:t>
                      </a:r>
                      <a:endParaRPr lang="en-US" sz="1200" u="none" strike="noStrike" kern="1200" dirty="0">
                        <a:solidFill>
                          <a:schemeClr val="tx1"/>
                        </a:solidFill>
                        <a:effectLst/>
                        <a:latin typeface="微软雅黑" panose="020B0503020204020204" pitchFamily="34" charset="-122"/>
                        <a:ea typeface="微软雅黑" panose="020B0503020204020204" pitchFamily="34" charset="-122"/>
                        <a:cs typeface="+mn-cs"/>
                      </a:endParaRPr>
                    </a:p>
                  </a:txBody>
                  <a:tcPr marL="3572" marR="3572" marT="3572" marB="0" anchor="ctr"/>
                </a:tc>
                <a:tc>
                  <a:txBody>
                    <a:bodyPr/>
                    <a:lstStyle/>
                    <a:p>
                      <a:pPr marL="0" algn="ctr" defTabSz="685800" rtl="0" eaLnBrk="1" fontAlgn="ctr" latinLnBrk="0" hangingPunct="1"/>
                      <a:r>
                        <a:rPr lang="zh-CN" altLang="en-US" sz="1200" u="none" strike="noStrike" kern="1200" dirty="0">
                          <a:solidFill>
                            <a:schemeClr val="tx1"/>
                          </a:solidFill>
                          <a:effectLst/>
                          <a:latin typeface="微软雅黑" panose="020B0503020204020204" pitchFamily="34" charset="-122"/>
                          <a:ea typeface="微软雅黑" panose="020B0503020204020204" pitchFamily="34" charset="-122"/>
                          <a:cs typeface="+mn-cs"/>
                        </a:rPr>
                        <a:t>国务院条例</a:t>
                      </a:r>
                    </a:p>
                  </a:txBody>
                  <a:tcPr marL="3572" marR="3572" marT="3572" marB="0" anchor="ctr"/>
                </a:tc>
                <a:extLst>
                  <a:ext uri="{0D108BD9-81ED-4DB2-BD59-A6C34878D82A}">
                    <a16:rowId xmlns:a16="http://schemas.microsoft.com/office/drawing/2014/main" val="10005"/>
                  </a:ext>
                </a:extLst>
              </a:tr>
            </a:tbl>
          </a:graphicData>
        </a:graphic>
      </p:graphicFrame>
      <p:sp>
        <p:nvSpPr>
          <p:cNvPr id="13" name="内容占位符 2"/>
          <p:cNvSpPr txBox="1">
            <a:spLocks noChangeArrowheads="1"/>
          </p:cNvSpPr>
          <p:nvPr/>
        </p:nvSpPr>
        <p:spPr>
          <a:xfrm>
            <a:off x="552975" y="4149785"/>
            <a:ext cx="8162400" cy="610943"/>
          </a:xfrm>
          <a:prstGeom prst="rect">
            <a:avLst/>
          </a:prstGeom>
        </p:spPr>
        <p:txBody>
          <a:bodyPr vert="horz" lIns="68580" tIns="34290" rIns="68580" bIns="34290" rtlCol="0">
            <a:normAutofit/>
          </a:bodyPr>
          <a:lstStyle>
            <a:lvl1pPr marL="171450" indent="-171450" algn="l" defTabSz="685800" rtl="0" eaLnBrk="1" latinLnBrk="0" hangingPunct="1">
              <a:lnSpc>
                <a:spcPct val="90000"/>
              </a:lnSpc>
              <a:spcBef>
                <a:spcPts val="750"/>
              </a:spcBef>
              <a:buFont typeface="Arial" panose="020B0604020202090204" pitchFamily="34" charset="0"/>
              <a:buChar char="•"/>
              <a:defRPr lang="zh-CN" altLang="en-US" sz="2000" b="1" kern="120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1450" algn="l" defTabSz="685800" rtl="0" eaLnBrk="1" latinLnBrk="0" hangingPunct="1">
              <a:lnSpc>
                <a:spcPct val="90000"/>
              </a:lnSpc>
              <a:spcBef>
                <a:spcPts val="375"/>
              </a:spcBef>
              <a:buFont typeface="Arial" panose="020B060402020209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2pPr>
            <a:lvl3pPr marL="857250" indent="-171450" algn="l" defTabSz="685800" rtl="0" eaLnBrk="1" latinLnBrk="0" hangingPunct="1">
              <a:lnSpc>
                <a:spcPct val="90000"/>
              </a:lnSpc>
              <a:spcBef>
                <a:spcPts val="375"/>
              </a:spcBef>
              <a:buFont typeface="Arial" panose="020B060402020209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3pPr>
            <a:lvl4pPr marL="1200150" indent="-171450" algn="l" defTabSz="685800" rtl="0" eaLnBrk="1" latinLnBrk="0" hangingPunct="1">
              <a:lnSpc>
                <a:spcPct val="90000"/>
              </a:lnSpc>
              <a:spcBef>
                <a:spcPts val="375"/>
              </a:spcBef>
              <a:buFont typeface="Arial" panose="020B060402020209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4pPr>
            <a:lvl5pPr marL="1543050" indent="-171450" algn="l" defTabSz="685800" rtl="0" eaLnBrk="1" latinLnBrk="0" hangingPunct="1">
              <a:lnSpc>
                <a:spcPct val="90000"/>
              </a:lnSpc>
              <a:spcBef>
                <a:spcPts val="375"/>
              </a:spcBef>
              <a:buFont typeface="Arial" panose="020B060402020209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5pPr>
            <a:lvl6pPr marL="18859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9pPr>
          </a:lstStyle>
          <a:p>
            <a:pPr marL="0" indent="0" fontAlgn="auto">
              <a:lnSpc>
                <a:spcPct val="110000"/>
              </a:lnSpc>
              <a:spcAft>
                <a:spcPts val="0"/>
              </a:spcAft>
              <a:buNone/>
            </a:pPr>
            <a:r>
              <a:rPr lang="zh-CN" altLang="en-US" sz="1500" dirty="0"/>
              <a:t>我国将无障碍的相关要求纳入到国家发展规划和行业发展规划中，有关的</a:t>
            </a:r>
            <a:r>
              <a:rPr lang="zh-CN" altLang="en-US" sz="1500" dirty="0">
                <a:solidFill>
                  <a:srgbClr val="C00000"/>
                </a:solidFill>
              </a:rPr>
              <a:t>规划、导则、规章</a:t>
            </a:r>
            <a:r>
              <a:rPr lang="zh-CN" altLang="en-US" sz="1500" dirty="0"/>
              <a:t>等规范性文件有</a:t>
            </a:r>
            <a:r>
              <a:rPr lang="en-US" altLang="zh-CN" sz="1500" dirty="0">
                <a:solidFill>
                  <a:srgbClr val="C00000"/>
                </a:solidFill>
              </a:rPr>
              <a:t>70</a:t>
            </a:r>
            <a:r>
              <a:rPr lang="zh-CN" altLang="en-US" sz="1500" dirty="0">
                <a:solidFill>
                  <a:srgbClr val="C00000"/>
                </a:solidFill>
              </a:rPr>
              <a:t>余</a:t>
            </a:r>
            <a:r>
              <a:rPr lang="zh-CN" altLang="en-US" sz="1500" dirty="0"/>
              <a:t>件</a:t>
            </a:r>
            <a:endParaRPr lang="zh-CN" altLang="en-US" sz="2100" dirty="0">
              <a:solidFill>
                <a:srgbClr val="C00000"/>
              </a:solidFill>
            </a:endParaRPr>
          </a:p>
        </p:txBody>
      </p:sp>
      <p:sp>
        <p:nvSpPr>
          <p:cNvPr id="14" name="文本框 13"/>
          <p:cNvSpPr txBox="1"/>
          <p:nvPr/>
        </p:nvSpPr>
        <p:spPr>
          <a:xfrm>
            <a:off x="552975" y="775492"/>
            <a:ext cx="8162400" cy="1477328"/>
          </a:xfrm>
          <a:prstGeom prst="rect">
            <a:avLst/>
          </a:prstGeom>
          <a:noFill/>
        </p:spPr>
        <p:txBody>
          <a:bodyPr wrap="square" rtlCol="0">
            <a:spAutoFit/>
          </a:bodyPr>
          <a:lstStyle/>
          <a:p>
            <a:r>
              <a:rPr lang="en-US" altLang="zh-CN" sz="1500"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1500"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中华人民共和国宪法</a:t>
            </a:r>
            <a:r>
              <a:rPr lang="en-US" altLang="zh-CN" sz="1500"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1500"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第</a:t>
            </a:r>
            <a:r>
              <a:rPr lang="en-US" altLang="zh-CN" sz="1500"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45</a:t>
            </a:r>
            <a:r>
              <a:rPr lang="zh-CN" altLang="en-US" sz="1500"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条规定：“中华人民共和国公民在年老、疾病或者丧失劳动能力的情况下，有从国家和社会获得物质帮助的权利。国家和社会帮助安排盲、聋、哑和其他有残疾的公民的劳动、生活和教育</a:t>
            </a:r>
            <a:endParaRPr lang="en-US" altLang="zh-CN" sz="1500"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endParaRPr>
          </a:p>
          <a:p>
            <a:r>
              <a:rPr lang="en-US" altLang="zh-CN" sz="1500"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1500"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中华人民共和国民法典</a:t>
            </a:r>
            <a:r>
              <a:rPr lang="en-US" altLang="zh-CN" sz="1500"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1500"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中直接涉及残疾人权益保障的内容近</a:t>
            </a:r>
            <a:r>
              <a:rPr lang="en-US" altLang="zh-CN" sz="1500"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30</a:t>
            </a:r>
            <a:r>
              <a:rPr lang="zh-CN" altLang="en-US" sz="1500"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条，充分肯定残疾人作为民事主体的平等地位，注重残疾人民事权利的平等保护，第</a:t>
            </a:r>
            <a:r>
              <a:rPr lang="en-US" altLang="zh-CN" sz="1500"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1041</a:t>
            </a:r>
            <a:r>
              <a:rPr lang="zh-CN" altLang="en-US" sz="1500"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条明确规定“保护妇女、未成年人、老年人、残疾人的合法权益。”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t>信息无障碍</a:t>
            </a:r>
            <a:r>
              <a:rPr lang="zh-CN" altLang="en-US" dirty="0">
                <a:effectLst/>
              </a:rPr>
              <a:t>法律执行依据</a:t>
            </a:r>
            <a:endParaRPr lang="zh-CN" altLang="en-US" dirty="0"/>
          </a:p>
        </p:txBody>
      </p:sp>
      <p:sp>
        <p:nvSpPr>
          <p:cNvPr id="8" name="文本框 7"/>
          <p:cNvSpPr txBox="1"/>
          <p:nvPr/>
        </p:nvSpPr>
        <p:spPr>
          <a:xfrm>
            <a:off x="1" y="2483351"/>
            <a:ext cx="9034784" cy="2536400"/>
          </a:xfrm>
          <a:prstGeom prst="rect">
            <a:avLst/>
          </a:prstGeom>
          <a:noFill/>
        </p:spPr>
        <p:txBody>
          <a:bodyPr wrap="square" rtlCol="0">
            <a:spAutoFit/>
          </a:bodyPr>
          <a:lstStyle/>
          <a:p>
            <a:pPr marL="600075" lvl="1" indent="-257175">
              <a:lnSpc>
                <a:spcPct val="150000"/>
              </a:lnSpc>
              <a:buFont typeface="Wingdings" panose="05000000000000000000" pitchFamily="2" charset="2"/>
              <a:buChar char="Ø"/>
            </a:pP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欧盟：参考标准</a:t>
            </a:r>
            <a:r>
              <a:rPr lang="en-US" altLang="zh-CN" b="1"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《EN301</a:t>
            </a:r>
            <a:r>
              <a:rPr lang="zh-CN" altLang="en-US" b="1"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 </a:t>
            </a:r>
            <a:r>
              <a:rPr lang="en-US" altLang="zh-CN" b="1"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549》</a:t>
            </a:r>
          </a:p>
          <a:p>
            <a:pPr lvl="1">
              <a:lnSpc>
                <a:spcPct val="150000"/>
              </a:lnSpc>
            </a:pP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       欧洲各国有自己本国的无障碍标准，依据产品的属性来确定服从哪个法律，本国流通还是欧盟流通。</a:t>
            </a:r>
            <a:endPar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endParaRPr>
          </a:p>
          <a:p>
            <a:pPr marL="600075" lvl="1" indent="-257175">
              <a:lnSpc>
                <a:spcPct val="150000"/>
              </a:lnSpc>
              <a:buFont typeface="Wingdings" panose="05000000000000000000" pitchFamily="2" charset="2"/>
              <a:buChar char="Ø"/>
            </a:pP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美国：直接采用标准：</a:t>
            </a:r>
            <a:r>
              <a:rPr lang="en-US" altLang="zh-CN" b="1"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WCAG</a:t>
            </a:r>
            <a:r>
              <a:rPr lang="zh-CN" altLang="en-US" b="1"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 </a:t>
            </a:r>
            <a:r>
              <a:rPr lang="en-US" altLang="zh-CN" b="1"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2.1</a:t>
            </a:r>
          </a:p>
          <a:p>
            <a:pPr marL="600075" lvl="1" indent="-257175">
              <a:lnSpc>
                <a:spcPct val="150000"/>
              </a:lnSpc>
              <a:buFont typeface="Wingdings" panose="05000000000000000000" pitchFamily="2" charset="2"/>
              <a:buChar char="Ø"/>
            </a:pP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加拿大：直接采用标准：</a:t>
            </a:r>
            <a:r>
              <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Standard on Web Accessibility</a:t>
            </a:r>
          </a:p>
          <a:p>
            <a:pPr marL="600075" lvl="1" indent="-257175">
              <a:lnSpc>
                <a:spcPct val="150000"/>
              </a:lnSpc>
              <a:buFont typeface="Wingdings" panose="05000000000000000000" pitchFamily="2" charset="2"/>
              <a:buChar char="Ø"/>
            </a:pP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日本：直接采用标准：</a:t>
            </a:r>
            <a:r>
              <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JIS X 8341-3 (</a:t>
            </a: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等同</a:t>
            </a:r>
            <a:r>
              <a:rPr lang="en-US" altLang="zh-CN" b="1"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WCAG2.0</a:t>
            </a: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和</a:t>
            </a:r>
            <a:r>
              <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 ISO/IEC 40500:2012</a:t>
            </a: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 </a:t>
            </a:r>
            <a:r>
              <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 </a:t>
            </a:r>
          </a:p>
        </p:txBody>
      </p:sp>
      <p:graphicFrame>
        <p:nvGraphicFramePr>
          <p:cNvPr id="4" name="图示 3"/>
          <p:cNvGraphicFramePr/>
          <p:nvPr/>
        </p:nvGraphicFramePr>
        <p:xfrm>
          <a:off x="901700" y="249253"/>
          <a:ext cx="3454400" cy="29781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图片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13740" y="1409114"/>
            <a:ext cx="4830260" cy="717539"/>
          </a:xfrm>
          <a:prstGeom prst="rect">
            <a:avLst/>
          </a:prstGeom>
        </p:spPr>
      </p:pic>
      <p:grpSp>
        <p:nvGrpSpPr>
          <p:cNvPr id="15" name="组合 14"/>
          <p:cNvGrpSpPr/>
          <p:nvPr/>
        </p:nvGrpSpPr>
        <p:grpSpPr>
          <a:xfrm>
            <a:off x="3831706" y="1860630"/>
            <a:ext cx="2106992" cy="2810801"/>
            <a:chOff x="5108940" y="2480840"/>
            <a:chExt cx="2809323" cy="3747734"/>
          </a:xfrm>
        </p:grpSpPr>
        <p:sp>
          <p:nvSpPr>
            <p:cNvPr id="11" name="虚尾箭头 10"/>
            <p:cNvSpPr/>
            <p:nvPr/>
          </p:nvSpPr>
          <p:spPr>
            <a:xfrm rot="18772664">
              <a:off x="5025490" y="3972605"/>
              <a:ext cx="3289282" cy="305751"/>
            </a:xfrm>
            <a:prstGeom prst="stripedRightArrow">
              <a:avLst>
                <a:gd name="adj1" fmla="val 25247"/>
                <a:gd name="adj2" fmla="val 1064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2" name="虚尾箭头 11"/>
            <p:cNvSpPr/>
            <p:nvPr/>
          </p:nvSpPr>
          <p:spPr>
            <a:xfrm rot="16847983">
              <a:off x="6096768" y="4407079"/>
              <a:ext cx="3311571" cy="331419"/>
            </a:xfrm>
            <a:prstGeom prst="stripedRightArrow">
              <a:avLst>
                <a:gd name="adj1" fmla="val 25247"/>
                <a:gd name="adj2" fmla="val 10647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3" name="虚尾箭头 12"/>
            <p:cNvSpPr/>
            <p:nvPr/>
          </p:nvSpPr>
          <p:spPr>
            <a:xfrm rot="20379021">
              <a:off x="5108940" y="3175186"/>
              <a:ext cx="2293761" cy="378665"/>
            </a:xfrm>
            <a:prstGeom prst="stripedRightArrow">
              <a:avLst>
                <a:gd name="adj1" fmla="val 25247"/>
                <a:gd name="adj2" fmla="val 9012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en-US" altLang="zh-CN" dirty="0"/>
              <a:t>Web Content Accessibility Guidelines 2.1</a:t>
            </a:r>
            <a:endParaRPr lang="zh-CN" altLang="en-US" dirty="0"/>
          </a:p>
        </p:txBody>
      </p:sp>
      <p:sp>
        <p:nvSpPr>
          <p:cNvPr id="4" name="文本框 3"/>
          <p:cNvSpPr txBox="1"/>
          <p:nvPr/>
        </p:nvSpPr>
        <p:spPr>
          <a:xfrm>
            <a:off x="467544" y="921492"/>
            <a:ext cx="8494615" cy="3782895"/>
          </a:xfrm>
          <a:prstGeom prst="rect">
            <a:avLst/>
          </a:prstGeom>
          <a:noFill/>
        </p:spPr>
        <p:txBody>
          <a:bodyPr wrap="square" rtlCol="0">
            <a:spAutoFit/>
          </a:bodyPr>
          <a:lstStyle/>
          <a:p>
            <a:pPr>
              <a:lnSpc>
                <a:spcPct val="150000"/>
              </a:lnSpc>
            </a:pP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随着</a:t>
            </a:r>
            <a:r>
              <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WEB</a:t>
            </a: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技术的逐步稳定，目前几乎所有国家的信息无障碍标准制定都转向参考 </a:t>
            </a:r>
            <a:r>
              <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WCAG</a:t>
            </a: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（全文采纳或部分采纳）</a:t>
            </a:r>
            <a:endPar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endParaRPr>
          </a:p>
          <a:p>
            <a:pPr marL="257175" indent="-257175">
              <a:lnSpc>
                <a:spcPct val="150000"/>
              </a:lnSpc>
              <a:buFont typeface="Wingdings" panose="05000000000000000000" pitchFamily="2" charset="2"/>
              <a:buChar char="Ø"/>
            </a:pP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全文参考为法律依据标准的国家和地区：</a:t>
            </a:r>
            <a:endPar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endParaRPr>
          </a:p>
          <a:p>
            <a:pPr>
              <a:lnSpc>
                <a:spcPct val="150000"/>
              </a:lnSpc>
            </a:pPr>
            <a:r>
              <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欧盟，美国，澳大利亚，加拿大，以色列，新西兰，中国香港等</a:t>
            </a:r>
            <a:endPar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endParaRPr>
          </a:p>
          <a:p>
            <a:pPr marL="257175" indent="-257175">
              <a:lnSpc>
                <a:spcPct val="150000"/>
              </a:lnSpc>
              <a:buFont typeface="Wingdings" panose="05000000000000000000" pitchFamily="2" charset="2"/>
              <a:buChar char="Ø"/>
            </a:pP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部分采纳为标准或法律依据的国家和地区：</a:t>
            </a:r>
            <a:endPar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endParaRPr>
          </a:p>
          <a:p>
            <a:pPr>
              <a:lnSpc>
                <a:spcPct val="150000"/>
              </a:lnSpc>
            </a:pPr>
            <a:r>
              <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rPr>
              <a:t>中国（含台湾地区），法国，德国，挪威，朝鲜等</a:t>
            </a:r>
            <a:endPar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endParaRPr>
          </a:p>
          <a:p>
            <a:pPr>
              <a:lnSpc>
                <a:spcPct val="150000"/>
              </a:lnSpc>
            </a:pPr>
            <a:endParaRPr lang="en-US" altLang="zh-CN" b="1" dirty="0">
              <a:solidFill>
                <a:srgbClr val="002060"/>
              </a:solidFill>
              <a:latin typeface="Microsoft YaHei" panose="020B0503020204020204" pitchFamily="34" charset="-122"/>
              <a:ea typeface="Microsoft YaHei" panose="020B0503020204020204" pitchFamily="34" charset="-122"/>
              <a:cs typeface="Times New Roman" panose="02020603050405020304" pitchFamily="18" charset="0"/>
            </a:endParaRPr>
          </a:p>
          <a:p>
            <a:pPr>
              <a:lnSpc>
                <a:spcPct val="150000"/>
              </a:lnSpc>
            </a:pPr>
            <a:r>
              <a:rPr lang="zh-CN" altLang="en-US"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同时，国际标准化组织（</a:t>
            </a:r>
            <a:r>
              <a:rPr lang="en-US" altLang="zh-CN"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ISO</a:t>
            </a:r>
            <a:r>
              <a:rPr lang="zh-CN" altLang="en-US"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）也把</a:t>
            </a:r>
            <a:r>
              <a:rPr lang="en-US" altLang="zh-CN"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WCAG</a:t>
            </a:r>
            <a:r>
              <a:rPr lang="zh-CN" altLang="en-US"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 </a:t>
            </a:r>
            <a:r>
              <a:rPr lang="en-US" altLang="zh-CN"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2.0</a:t>
            </a:r>
            <a:r>
              <a:rPr lang="zh-CN" altLang="en-US"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纳入其无障碍标准体系</a:t>
            </a:r>
            <a:endParaRPr lang="en-US" altLang="zh-CN"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endParaRPr>
          </a:p>
          <a:p>
            <a:pPr>
              <a:lnSpc>
                <a:spcPct val="150000"/>
              </a:lnSpc>
            </a:pPr>
            <a:r>
              <a:rPr lang="zh-CN" altLang="en-US"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标准编号：</a:t>
            </a:r>
            <a:r>
              <a:rPr lang="en-US" altLang="zh-CN" b="1" dirty="0">
                <a:solidFill>
                  <a:srgbClr val="C00000"/>
                </a:solidFill>
                <a:latin typeface="Microsoft YaHei" panose="020B0503020204020204" pitchFamily="34" charset="-122"/>
                <a:ea typeface="Microsoft YaHei" panose="020B0503020204020204" pitchFamily="34" charset="-122"/>
                <a:cs typeface="Times New Roman" panose="02020603050405020304" pitchFamily="18" charset="0"/>
              </a:rPr>
              <a:t>ISO/IEC 40500:2012</a:t>
            </a:r>
            <a:r>
              <a:rPr kumimoji="1" lang="en-US" altLang="zh-CN" dirty="0">
                <a:solidFill>
                  <a:srgbClr val="C00000"/>
                </a:solidFill>
                <a:latin typeface="Microsoft YaHei" panose="020B0503020204020204" pitchFamily="34" charset="-122"/>
                <a:ea typeface="Microsoft YaHei" panose="020B0503020204020204" pitchFamily="34" charset="-122"/>
              </a:rPr>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fontScale="90000"/>
          </a:bodyPr>
          <a:lstStyle/>
          <a:p>
            <a:r>
              <a:rPr lang="zh-CN" altLang="en-US" dirty="0"/>
              <a:t>我国信息无障碍国家标准发展</a:t>
            </a:r>
            <a:br>
              <a:rPr lang="en-US" altLang="zh-CN" dirty="0"/>
            </a:br>
            <a:r>
              <a:rPr lang="zh-CN" altLang="en-US" sz="1650" b="0" dirty="0"/>
              <a:t>标准参考阶段</a:t>
            </a:r>
            <a:endParaRPr lang="zh-CN" altLang="en-US" b="0" dirty="0"/>
          </a:p>
        </p:txBody>
      </p:sp>
      <p:sp>
        <p:nvSpPr>
          <p:cNvPr id="11" name="文本框 10"/>
          <p:cNvSpPr txBox="1"/>
          <p:nvPr/>
        </p:nvSpPr>
        <p:spPr>
          <a:xfrm>
            <a:off x="58321" y="1215390"/>
            <a:ext cx="4574597" cy="2142253"/>
          </a:xfrm>
          <a:prstGeom prst="rect">
            <a:avLst/>
          </a:prstGeom>
          <a:noFill/>
        </p:spPr>
        <p:txBody>
          <a:bodyPr wrap="square" rtlCol="0">
            <a:spAutoFit/>
          </a:bodyPr>
          <a:lstStyle/>
          <a:p>
            <a:pPr algn="l">
              <a:lnSpc>
                <a:spcPct val="210000"/>
              </a:lnSpc>
            </a:pPr>
            <a:r>
              <a:rPr altLang="zh-CN" sz="1650" b="1" dirty="0">
                <a:solidFill>
                  <a:srgbClr val="002060"/>
                </a:solidFill>
                <a:latin typeface="微软雅黑" charset="0"/>
                <a:ea typeface="微软雅黑" charset="0"/>
                <a:cs typeface="微软雅黑" charset="0"/>
              </a:rPr>
              <a:t>2008年7月1日</a:t>
            </a:r>
            <a:r>
              <a:rPr lang="zh-CN" altLang="en-US" sz="1650" b="1" dirty="0">
                <a:solidFill>
                  <a:srgbClr val="002060"/>
                </a:solidFill>
                <a:latin typeface="微软雅黑" charset="0"/>
                <a:ea typeface="微软雅黑" charset="0"/>
                <a:cs typeface="微软雅黑" charset="0"/>
              </a:rPr>
              <a:t>，我国信产部发布了</a:t>
            </a:r>
            <a:r>
              <a:rPr altLang="zh-CN" sz="1650" b="1" dirty="0">
                <a:solidFill>
                  <a:srgbClr val="002060"/>
                </a:solidFill>
                <a:latin typeface="微软雅黑" charset="0"/>
                <a:ea typeface="微软雅黑" charset="0"/>
                <a:cs typeface="微软雅黑" charset="0"/>
              </a:rPr>
              <a:t>《</a:t>
            </a:r>
            <a:r>
              <a:rPr altLang="zh-CN" sz="1650" b="1" dirty="0" err="1">
                <a:solidFill>
                  <a:srgbClr val="002060"/>
                </a:solidFill>
                <a:latin typeface="微软雅黑" charset="0"/>
                <a:ea typeface="微软雅黑" charset="0"/>
                <a:cs typeface="微软雅黑" charset="0"/>
              </a:rPr>
              <a:t>信息无障碍</a:t>
            </a:r>
            <a:r>
              <a:rPr lang="en-US" altLang="zh-CN" sz="1650" b="1" dirty="0" err="1">
                <a:solidFill>
                  <a:srgbClr val="002060"/>
                </a:solidFill>
                <a:latin typeface="微软雅黑" charset="0"/>
                <a:ea typeface="微软雅黑" charset="0"/>
                <a:cs typeface="微软雅黑" charset="0"/>
              </a:rPr>
              <a:t>-</a:t>
            </a:r>
            <a:r>
              <a:rPr altLang="zh-CN" sz="1650" b="1" dirty="0" err="1">
                <a:solidFill>
                  <a:srgbClr val="002060"/>
                </a:solidFill>
                <a:latin typeface="微软雅黑" charset="0"/>
                <a:ea typeface="微软雅黑" charset="0"/>
                <a:cs typeface="微软雅黑" charset="0"/>
              </a:rPr>
              <a:t>身体机能差异人群</a:t>
            </a:r>
            <a:r>
              <a:rPr lang="en-US" altLang="zh-CN" sz="1650" b="1" dirty="0" err="1">
                <a:solidFill>
                  <a:srgbClr val="002060"/>
                </a:solidFill>
                <a:latin typeface="微软雅黑" charset="0"/>
                <a:ea typeface="微软雅黑" charset="0"/>
                <a:cs typeface="微软雅黑" charset="0"/>
              </a:rPr>
              <a:t>-</a:t>
            </a:r>
            <a:r>
              <a:rPr altLang="zh-CN" sz="1650" b="1" dirty="0" err="1">
                <a:solidFill>
                  <a:srgbClr val="002060"/>
                </a:solidFill>
                <a:latin typeface="微软雅黑" charset="0"/>
                <a:ea typeface="微软雅黑" charset="0"/>
                <a:cs typeface="微软雅黑" charset="0"/>
              </a:rPr>
              <a:t>网站设计无障碍技术要求</a:t>
            </a:r>
            <a:r>
              <a:rPr altLang="zh-CN" sz="1650" b="1" dirty="0">
                <a:solidFill>
                  <a:srgbClr val="002060"/>
                </a:solidFill>
                <a:latin typeface="微软雅黑" charset="0"/>
                <a:ea typeface="微软雅黑" charset="0"/>
                <a:cs typeface="微软雅黑" charset="0"/>
              </a:rPr>
              <a:t>》</a:t>
            </a:r>
            <a:endParaRPr lang="en-US" altLang="zh-CN" sz="1650" b="1" dirty="0">
              <a:solidFill>
                <a:srgbClr val="002060"/>
              </a:solidFill>
              <a:latin typeface="微软雅黑" charset="0"/>
              <a:ea typeface="微软雅黑" charset="0"/>
              <a:cs typeface="微软雅黑" charset="0"/>
            </a:endParaRPr>
          </a:p>
          <a:p>
            <a:pPr marL="257175" indent="-257175">
              <a:lnSpc>
                <a:spcPct val="210000"/>
              </a:lnSpc>
              <a:buFont typeface="Wingdings" panose="05000000000000000000" pitchFamily="2" charset="2"/>
              <a:buChar char="Ø"/>
            </a:pPr>
            <a:r>
              <a:rPr lang="zh-CN" altLang="en-US" sz="1650" b="1" dirty="0">
                <a:solidFill>
                  <a:srgbClr val="002060"/>
                </a:solidFill>
                <a:latin typeface="微软雅黑" charset="0"/>
                <a:ea typeface="微软雅黑" charset="0"/>
                <a:cs typeface="微软雅黑" charset="0"/>
              </a:rPr>
              <a:t>引入了</a:t>
            </a:r>
            <a:r>
              <a:rPr lang="en-US" altLang="zh-CN" sz="1650" b="1" dirty="0">
                <a:solidFill>
                  <a:srgbClr val="002060"/>
                </a:solidFill>
                <a:latin typeface="微软雅黑" charset="0"/>
                <a:ea typeface="微软雅黑" charset="0"/>
                <a:cs typeface="微软雅黑" charset="0"/>
              </a:rPr>
              <a:t>WCAG</a:t>
            </a:r>
            <a:r>
              <a:rPr lang="zh-CN" altLang="en-US" sz="1650" b="1" dirty="0">
                <a:solidFill>
                  <a:srgbClr val="002060"/>
                </a:solidFill>
                <a:latin typeface="微软雅黑" charset="0"/>
                <a:ea typeface="微软雅黑" charset="0"/>
                <a:cs typeface="微软雅黑" charset="0"/>
              </a:rPr>
              <a:t> </a:t>
            </a:r>
            <a:r>
              <a:rPr lang="en-US" altLang="zh-CN" sz="1650" b="1" dirty="0">
                <a:solidFill>
                  <a:srgbClr val="002060"/>
                </a:solidFill>
                <a:latin typeface="微软雅黑" charset="0"/>
                <a:ea typeface="微软雅黑" charset="0"/>
                <a:cs typeface="微软雅黑" charset="0"/>
              </a:rPr>
              <a:t>1.0</a:t>
            </a:r>
            <a:r>
              <a:rPr lang="zh-CN" altLang="en-US" sz="1650" b="1" dirty="0">
                <a:solidFill>
                  <a:srgbClr val="002060"/>
                </a:solidFill>
                <a:latin typeface="微软雅黑" charset="0"/>
                <a:ea typeface="微软雅黑" charset="0"/>
                <a:cs typeface="微软雅黑" charset="0"/>
              </a:rPr>
              <a:t>技术标准</a:t>
            </a:r>
            <a:endParaRPr lang="en-US" altLang="zh-CN" sz="1650" b="1" dirty="0">
              <a:solidFill>
                <a:srgbClr val="002060"/>
              </a:solidFill>
              <a:latin typeface="微软雅黑" charset="0"/>
              <a:ea typeface="微软雅黑" charset="0"/>
              <a:cs typeface="微软雅黑" charset="0"/>
            </a:endParaRPr>
          </a:p>
          <a:p>
            <a:pPr marL="257175" indent="-257175">
              <a:lnSpc>
                <a:spcPct val="210000"/>
              </a:lnSpc>
              <a:buFont typeface="Wingdings" panose="05000000000000000000" pitchFamily="2" charset="2"/>
              <a:buChar char="Ø"/>
            </a:pPr>
            <a:r>
              <a:rPr lang="zh-CN" altLang="en-US" sz="1650" b="1" dirty="0">
                <a:solidFill>
                  <a:srgbClr val="002060"/>
                </a:solidFill>
                <a:latin typeface="微软雅黑" charset="0"/>
                <a:ea typeface="微软雅黑" charset="0"/>
                <a:cs typeface="微软雅黑" charset="0"/>
              </a:rPr>
              <a:t>被</a:t>
            </a:r>
            <a:r>
              <a:rPr lang="en-US" altLang="zh-CN" sz="1650" b="1" dirty="0">
                <a:solidFill>
                  <a:srgbClr val="002060"/>
                </a:solidFill>
                <a:latin typeface="微软雅黑" charset="0"/>
                <a:ea typeface="微软雅黑" charset="0"/>
                <a:cs typeface="微软雅黑" charset="0"/>
              </a:rPr>
              <a:t>2008</a:t>
            </a:r>
            <a:r>
              <a:rPr lang="zh-CN" altLang="en-US" sz="1650" b="1" dirty="0">
                <a:solidFill>
                  <a:srgbClr val="002060"/>
                </a:solidFill>
                <a:latin typeface="微软雅黑" charset="0"/>
                <a:ea typeface="微软雅黑" charset="0"/>
                <a:cs typeface="微软雅黑" charset="0"/>
              </a:rPr>
              <a:t>年北京奥运会</a:t>
            </a:r>
            <a:r>
              <a:rPr lang="en-US" altLang="zh-CN" sz="1650" b="1" dirty="0">
                <a:solidFill>
                  <a:srgbClr val="002060"/>
                </a:solidFill>
                <a:latin typeface="微软雅黑" charset="0"/>
                <a:ea typeface="微软雅黑" charset="0"/>
                <a:cs typeface="微软雅黑" charset="0"/>
              </a:rPr>
              <a:t>/</a:t>
            </a:r>
            <a:r>
              <a:rPr lang="zh-CN" altLang="en-US" sz="1650" b="1" dirty="0">
                <a:solidFill>
                  <a:srgbClr val="002060"/>
                </a:solidFill>
                <a:latin typeface="微软雅黑" charset="0"/>
                <a:ea typeface="微软雅黑" charset="0"/>
                <a:cs typeface="微软雅黑" charset="0"/>
              </a:rPr>
              <a:t>残奥会门户网站采用</a:t>
            </a:r>
            <a:endParaRPr altLang="zh-CN" sz="1650" b="1" dirty="0">
              <a:solidFill>
                <a:srgbClr val="002060"/>
              </a:solidFill>
              <a:latin typeface="微软雅黑" charset="0"/>
              <a:ea typeface="微软雅黑" charset="0"/>
              <a:cs typeface="微软雅黑" charset="0"/>
            </a:endParaRPr>
          </a:p>
        </p:txBody>
      </p:sp>
      <p:pic>
        <p:nvPicPr>
          <p:cNvPr id="12" name="图片 11" descr="b125da6b7653ece17055ae1695f81475"/>
          <p:cNvPicPr>
            <a:picLocks noChangeAspect="1"/>
          </p:cNvPicPr>
          <p:nvPr/>
        </p:nvPicPr>
        <p:blipFill>
          <a:blip r:embed="rId4"/>
          <a:stretch>
            <a:fillRect/>
          </a:stretch>
        </p:blipFill>
        <p:spPr>
          <a:xfrm>
            <a:off x="4705480" y="678871"/>
            <a:ext cx="2180512" cy="3187911"/>
          </a:xfrm>
          <a:prstGeom prst="rect">
            <a:avLst/>
          </a:prstGeom>
        </p:spPr>
      </p:pic>
      <p:pic>
        <p:nvPicPr>
          <p:cNvPr id="13" name="图片 12" descr="cf47c891438af206dbd16e3df5746faa"/>
          <p:cNvPicPr>
            <a:picLocks noChangeAspect="1"/>
          </p:cNvPicPr>
          <p:nvPr/>
        </p:nvPicPr>
        <p:blipFill>
          <a:blip r:embed="rId5"/>
          <a:stretch>
            <a:fillRect/>
          </a:stretch>
        </p:blipFill>
        <p:spPr>
          <a:xfrm>
            <a:off x="6998017" y="2131695"/>
            <a:ext cx="2145983" cy="2958465"/>
          </a:xfrm>
          <a:prstGeom prst="rect">
            <a:avLst/>
          </a:prstGeom>
        </p:spPr>
      </p:pic>
      <p:sp>
        <p:nvSpPr>
          <p:cNvPr id="14" name="文本框 13"/>
          <p:cNvSpPr txBox="1"/>
          <p:nvPr/>
        </p:nvSpPr>
        <p:spPr>
          <a:xfrm>
            <a:off x="648478" y="3928111"/>
            <a:ext cx="4906763" cy="1075807"/>
          </a:xfrm>
          <a:prstGeom prst="rect">
            <a:avLst/>
          </a:prstGeom>
          <a:noFill/>
        </p:spPr>
        <p:txBody>
          <a:bodyPr wrap="square">
            <a:spAutoFit/>
          </a:bodyPr>
          <a:lstStyle/>
          <a:p>
            <a:pPr algn="l">
              <a:lnSpc>
                <a:spcPct val="210000"/>
              </a:lnSpc>
            </a:pPr>
            <a:r>
              <a:rPr lang="zh-CN" altLang="en-US" sz="1650" b="1" dirty="0">
                <a:solidFill>
                  <a:srgbClr val="002060"/>
                </a:solidFill>
                <a:latin typeface="微软雅黑" charset="0"/>
                <a:ea typeface="微软雅黑" charset="0"/>
                <a:cs typeface="微软雅黑" charset="0"/>
              </a:rPr>
              <a:t>基于上述技术要求，制定了</a:t>
            </a:r>
            <a:r>
              <a:rPr lang="en-US" altLang="zh-CN" sz="1650" b="1" dirty="0">
                <a:solidFill>
                  <a:srgbClr val="002060"/>
                </a:solidFill>
                <a:latin typeface="微软雅黑" charset="0"/>
                <a:ea typeface="微软雅黑" charset="0"/>
                <a:cs typeface="微软雅黑" charset="0"/>
              </a:rPr>
              <a:t>《</a:t>
            </a:r>
            <a:r>
              <a:rPr lang="zh-CN" altLang="en-US" sz="1650" b="1" dirty="0">
                <a:solidFill>
                  <a:srgbClr val="002060"/>
                </a:solidFill>
                <a:latin typeface="微软雅黑" charset="0"/>
                <a:ea typeface="微软雅黑" charset="0"/>
                <a:cs typeface="微软雅黑" charset="0"/>
              </a:rPr>
              <a:t>信息无障碍</a:t>
            </a:r>
            <a:r>
              <a:rPr lang="en-US" altLang="zh-CN" sz="1650" b="1" dirty="0">
                <a:solidFill>
                  <a:srgbClr val="002060"/>
                </a:solidFill>
                <a:latin typeface="微软雅黑" charset="0"/>
                <a:ea typeface="微软雅黑" charset="0"/>
                <a:cs typeface="微软雅黑" charset="0"/>
              </a:rPr>
              <a:t>-</a:t>
            </a:r>
            <a:r>
              <a:rPr lang="zh-CN" altLang="en-US" sz="1650" b="1" dirty="0">
                <a:solidFill>
                  <a:srgbClr val="002060"/>
                </a:solidFill>
                <a:latin typeface="微软雅黑" charset="0"/>
                <a:ea typeface="微软雅黑" charset="0"/>
                <a:cs typeface="微软雅黑" charset="0"/>
              </a:rPr>
              <a:t>身体机能差异人群</a:t>
            </a:r>
            <a:r>
              <a:rPr lang="en-US" altLang="zh-CN" sz="1650" b="1" dirty="0">
                <a:solidFill>
                  <a:srgbClr val="002060"/>
                </a:solidFill>
                <a:latin typeface="微软雅黑" charset="0"/>
                <a:ea typeface="微软雅黑" charset="0"/>
                <a:cs typeface="微软雅黑" charset="0"/>
              </a:rPr>
              <a:t>-</a:t>
            </a:r>
            <a:r>
              <a:rPr lang="zh-CN" altLang="en-US" sz="1650" b="1" dirty="0">
                <a:solidFill>
                  <a:srgbClr val="002060"/>
                </a:solidFill>
                <a:latin typeface="微软雅黑" charset="0"/>
                <a:ea typeface="微软雅黑" charset="0"/>
                <a:cs typeface="微软雅黑" charset="0"/>
              </a:rPr>
              <a:t>网站设计无障碍评级测试方法</a:t>
            </a:r>
            <a:r>
              <a:rPr lang="en-US" altLang="zh-CN" sz="1650" b="1" dirty="0">
                <a:solidFill>
                  <a:srgbClr val="002060"/>
                </a:solidFill>
                <a:latin typeface="微软雅黑" charset="0"/>
                <a:ea typeface="微软雅黑" charset="0"/>
                <a:cs typeface="微软雅黑" charset="0"/>
              </a:rPr>
              <a:t>》</a:t>
            </a:r>
            <a:r>
              <a:rPr lang="zh-CN" altLang="en-US" sz="1650" b="1" dirty="0">
                <a:solidFill>
                  <a:srgbClr val="002060"/>
                </a:solidFill>
                <a:latin typeface="微软雅黑" charset="0"/>
                <a:ea typeface="微软雅黑" charset="0"/>
                <a:cs typeface="微软雅黑" charset="0"/>
              </a:rPr>
              <a:t> </a:t>
            </a:r>
            <a:endParaRPr kumimoji="1" lang="zh-CN" altLang="en-US" sz="1650" b="1" dirty="0">
              <a:solidFill>
                <a:srgbClr val="002060"/>
              </a:solidFill>
              <a:latin typeface="微软雅黑" charset="0"/>
              <a:ea typeface="微软雅黑" charset="0"/>
              <a:cs typeface="微软雅黑" charset="0"/>
            </a:endParaRPr>
          </a:p>
        </p:txBody>
      </p:sp>
      <p:sp>
        <p:nvSpPr>
          <p:cNvPr id="4" name="燕尾形箭头 3"/>
          <p:cNvSpPr/>
          <p:nvPr/>
        </p:nvSpPr>
        <p:spPr>
          <a:xfrm>
            <a:off x="5876059" y="4367949"/>
            <a:ext cx="966355" cy="52629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052310" y="2185035"/>
            <a:ext cx="2091690" cy="2958465"/>
            <a:chOff x="13052" y="3197"/>
            <a:chExt cx="4392" cy="6212"/>
          </a:xfrm>
        </p:grpSpPr>
        <p:pic>
          <p:nvPicPr>
            <p:cNvPr id="4" name="图片 3" descr="/Users/sy/Desktop/信息无障碍/4月29日ppt/网站设计无障碍评级测试方法/网站设计无障碍评级测试方法_00.png网站设计无障碍评级测试方法_00"/>
            <p:cNvPicPr>
              <a:picLocks noChangeAspect="1"/>
            </p:cNvPicPr>
            <p:nvPr/>
          </p:nvPicPr>
          <p:blipFill>
            <a:blip r:embed="rId3"/>
            <a:srcRect/>
            <a:stretch>
              <a:fillRect/>
            </a:stretch>
          </p:blipFill>
          <p:spPr>
            <a:xfrm>
              <a:off x="13052" y="3197"/>
              <a:ext cx="4392" cy="6212"/>
            </a:xfrm>
            <a:prstGeom prst="rect">
              <a:avLst/>
            </a:prstGeom>
          </p:spPr>
        </p:pic>
        <p:sp>
          <p:nvSpPr>
            <p:cNvPr id="9" name="矩形 8"/>
            <p:cNvSpPr/>
            <p:nvPr/>
          </p:nvSpPr>
          <p:spPr>
            <a:xfrm>
              <a:off x="14941" y="6605"/>
              <a:ext cx="911" cy="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3446" y="3623"/>
              <a:ext cx="444" cy="1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123826" y="981463"/>
            <a:ext cx="5993606" cy="3994683"/>
          </a:xfrm>
          <a:prstGeom prst="rect">
            <a:avLst/>
          </a:prstGeom>
          <a:noFill/>
        </p:spPr>
        <p:txBody>
          <a:bodyPr wrap="square" rtlCol="0">
            <a:spAutoFit/>
          </a:bodyPr>
          <a:lstStyle/>
          <a:p>
            <a:pPr algn="l">
              <a:lnSpc>
                <a:spcPct val="150000"/>
              </a:lnSpc>
            </a:pPr>
            <a:r>
              <a:rPr altLang="zh-CN" b="1" dirty="0">
                <a:solidFill>
                  <a:srgbClr val="002060"/>
                </a:solidFill>
                <a:latin typeface="微软雅黑" charset="0"/>
                <a:ea typeface="微软雅黑" charset="0"/>
                <a:cs typeface="微软雅黑" charset="0"/>
              </a:rPr>
              <a:t>经历</a:t>
            </a:r>
            <a:r>
              <a:rPr lang="en-US" altLang="zh-CN" b="1" dirty="0">
                <a:solidFill>
                  <a:srgbClr val="002060"/>
                </a:solidFill>
                <a:latin typeface="微软雅黑" charset="0"/>
                <a:ea typeface="微软雅黑" charset="0"/>
                <a:cs typeface="微软雅黑" charset="0"/>
              </a:rPr>
              <a:t>2008</a:t>
            </a:r>
            <a:r>
              <a:rPr lang="zh-CN" altLang="en-US" b="1" dirty="0">
                <a:solidFill>
                  <a:srgbClr val="002060"/>
                </a:solidFill>
                <a:latin typeface="微软雅黑" charset="0"/>
                <a:ea typeface="微软雅黑" charset="0"/>
                <a:cs typeface="微软雅黑" charset="0"/>
              </a:rPr>
              <a:t>北京奥运会</a:t>
            </a:r>
            <a:r>
              <a:rPr lang="en-US" altLang="zh-CN" b="1" dirty="0">
                <a:solidFill>
                  <a:srgbClr val="002060"/>
                </a:solidFill>
                <a:latin typeface="微软雅黑" charset="0"/>
                <a:ea typeface="微软雅黑" charset="0"/>
                <a:cs typeface="微软雅黑" charset="0"/>
              </a:rPr>
              <a:t>/</a:t>
            </a:r>
            <a:r>
              <a:rPr altLang="zh-CN" b="1" dirty="0">
                <a:solidFill>
                  <a:srgbClr val="002060"/>
                </a:solidFill>
                <a:latin typeface="微软雅黑" charset="0"/>
                <a:ea typeface="微软雅黑" charset="0"/>
                <a:cs typeface="微软雅黑" charset="0"/>
              </a:rPr>
              <a:t>残奥会、</a:t>
            </a:r>
            <a:r>
              <a:rPr lang="en-US" altLang="zh-CN" b="1" dirty="0">
                <a:solidFill>
                  <a:srgbClr val="002060"/>
                </a:solidFill>
                <a:latin typeface="微软雅黑" charset="0"/>
                <a:ea typeface="微软雅黑" charset="0"/>
                <a:cs typeface="微软雅黑" charset="0"/>
              </a:rPr>
              <a:t>2010</a:t>
            </a:r>
            <a:r>
              <a:rPr lang="zh-CN" altLang="en-US" b="1" dirty="0">
                <a:solidFill>
                  <a:srgbClr val="002060"/>
                </a:solidFill>
                <a:latin typeface="微软雅黑" charset="0"/>
                <a:ea typeface="微软雅黑" charset="0"/>
                <a:cs typeface="微软雅黑" charset="0"/>
              </a:rPr>
              <a:t>上海</a:t>
            </a:r>
            <a:r>
              <a:rPr altLang="zh-CN" b="1" dirty="0">
                <a:solidFill>
                  <a:srgbClr val="002060"/>
                </a:solidFill>
                <a:latin typeface="微软雅黑" charset="0"/>
                <a:ea typeface="微软雅黑" charset="0"/>
                <a:cs typeface="微软雅黑" charset="0"/>
              </a:rPr>
              <a:t>世博会、</a:t>
            </a:r>
            <a:r>
              <a:rPr lang="en-US" altLang="zh-CN" b="1" dirty="0">
                <a:solidFill>
                  <a:srgbClr val="002060"/>
                </a:solidFill>
                <a:latin typeface="微软雅黑" charset="0"/>
                <a:ea typeface="微软雅黑" charset="0"/>
                <a:cs typeface="微软雅黑" charset="0"/>
              </a:rPr>
              <a:t>2010</a:t>
            </a:r>
            <a:r>
              <a:rPr lang="zh-CN" altLang="en-US" b="1" dirty="0">
                <a:solidFill>
                  <a:srgbClr val="002060"/>
                </a:solidFill>
                <a:latin typeface="微软雅黑" charset="0"/>
                <a:ea typeface="微软雅黑" charset="0"/>
                <a:cs typeface="微软雅黑" charset="0"/>
              </a:rPr>
              <a:t>广州亚运会</a:t>
            </a:r>
            <a:r>
              <a:rPr lang="en-US" altLang="zh-CN" b="1" dirty="0">
                <a:solidFill>
                  <a:srgbClr val="002060"/>
                </a:solidFill>
                <a:latin typeface="微软雅黑" charset="0"/>
                <a:ea typeface="微软雅黑" charset="0"/>
                <a:cs typeface="微软雅黑" charset="0"/>
              </a:rPr>
              <a:t>/</a:t>
            </a:r>
            <a:r>
              <a:rPr altLang="zh-CN" b="1" dirty="0" err="1">
                <a:solidFill>
                  <a:srgbClr val="002060"/>
                </a:solidFill>
                <a:latin typeface="微软雅黑" charset="0"/>
                <a:ea typeface="微软雅黑" charset="0"/>
                <a:cs typeface="微软雅黑" charset="0"/>
              </a:rPr>
              <a:t>亚残</a:t>
            </a:r>
            <a:r>
              <a:rPr lang="zh-CN" altLang="en-US" b="1" dirty="0">
                <a:solidFill>
                  <a:srgbClr val="002060"/>
                </a:solidFill>
                <a:latin typeface="微软雅黑" charset="0"/>
                <a:ea typeface="微软雅黑" charset="0"/>
                <a:cs typeface="微软雅黑" charset="0"/>
              </a:rPr>
              <a:t>运</a:t>
            </a:r>
            <a:r>
              <a:rPr altLang="zh-CN" b="1" dirty="0" err="1">
                <a:solidFill>
                  <a:srgbClr val="002060"/>
                </a:solidFill>
                <a:latin typeface="微软雅黑" charset="0"/>
                <a:ea typeface="微软雅黑" charset="0"/>
                <a:cs typeface="微软雅黑" charset="0"/>
              </a:rPr>
              <a:t>会等一系列大型综合公共赛事与</a:t>
            </a:r>
            <a:r>
              <a:rPr lang="zh-CN" altLang="en-US" b="1" dirty="0">
                <a:solidFill>
                  <a:srgbClr val="002060"/>
                </a:solidFill>
                <a:latin typeface="微软雅黑" charset="0"/>
                <a:ea typeface="微软雅黑" charset="0"/>
                <a:cs typeface="微软雅黑" charset="0"/>
              </a:rPr>
              <a:t>大型活动后</a:t>
            </a:r>
            <a:r>
              <a:rPr altLang="zh-CN" b="1" dirty="0">
                <a:solidFill>
                  <a:srgbClr val="002060"/>
                </a:solidFill>
                <a:latin typeface="微软雅黑" charset="0"/>
                <a:ea typeface="微软雅黑" charset="0"/>
                <a:cs typeface="微软雅黑" charset="0"/>
              </a:rPr>
              <a:t>，</a:t>
            </a:r>
            <a:r>
              <a:rPr altLang="zh-CN" b="1" dirty="0" err="1">
                <a:solidFill>
                  <a:srgbClr val="002060"/>
                </a:solidFill>
                <a:latin typeface="微软雅黑" charset="0"/>
                <a:ea typeface="微软雅黑" charset="0"/>
                <a:cs typeface="微软雅黑" charset="0"/>
              </a:rPr>
              <a:t>我国信息无障碍</a:t>
            </a:r>
            <a:r>
              <a:rPr lang="zh-CN" altLang="en-US" b="1" dirty="0">
                <a:solidFill>
                  <a:srgbClr val="002060"/>
                </a:solidFill>
                <a:latin typeface="微软雅黑" charset="0"/>
                <a:ea typeface="微软雅黑" charset="0"/>
                <a:cs typeface="微软雅黑" charset="0"/>
              </a:rPr>
              <a:t>标准化工作累积</a:t>
            </a:r>
            <a:r>
              <a:rPr altLang="zh-CN" b="1" dirty="0">
                <a:solidFill>
                  <a:srgbClr val="002060"/>
                </a:solidFill>
                <a:latin typeface="微软雅黑" charset="0"/>
                <a:ea typeface="微软雅黑" charset="0"/>
                <a:cs typeface="微软雅黑" charset="0"/>
              </a:rPr>
              <a:t>了</a:t>
            </a:r>
            <a:r>
              <a:rPr lang="zh-CN" altLang="en-US" b="1" dirty="0">
                <a:solidFill>
                  <a:srgbClr val="002060"/>
                </a:solidFill>
                <a:latin typeface="微软雅黑" charset="0"/>
                <a:ea typeface="微软雅黑" charset="0"/>
                <a:cs typeface="微软雅黑" charset="0"/>
              </a:rPr>
              <a:t>较为丰富</a:t>
            </a:r>
            <a:r>
              <a:rPr altLang="zh-CN" b="1" dirty="0" err="1">
                <a:solidFill>
                  <a:srgbClr val="002060"/>
                </a:solidFill>
                <a:latin typeface="微软雅黑" charset="0"/>
                <a:ea typeface="微软雅黑" charset="0"/>
                <a:cs typeface="微软雅黑" charset="0"/>
              </a:rPr>
              <a:t>的经验</a:t>
            </a:r>
            <a:endParaRPr lang="en-US" altLang="zh-CN" b="1" dirty="0">
              <a:solidFill>
                <a:srgbClr val="002060"/>
              </a:solidFill>
              <a:latin typeface="微软雅黑" charset="0"/>
              <a:ea typeface="微软雅黑" charset="0"/>
              <a:cs typeface="微软雅黑" charset="0"/>
            </a:endParaRPr>
          </a:p>
          <a:p>
            <a:pPr marL="257175" indent="-257175">
              <a:lnSpc>
                <a:spcPct val="150000"/>
              </a:lnSpc>
              <a:buFont typeface="Wingdings" panose="05000000000000000000" pitchFamily="2" charset="2"/>
              <a:buChar char="l"/>
            </a:pPr>
            <a:r>
              <a:rPr altLang="zh-CN" sz="1650" b="1" dirty="0">
                <a:solidFill>
                  <a:srgbClr val="002060"/>
                </a:solidFill>
                <a:latin typeface="微软雅黑" charset="0"/>
                <a:ea typeface="微软雅黑" charset="0"/>
                <a:cs typeface="微软雅黑" charset="0"/>
              </a:rPr>
              <a:t>2012年12月28 </a:t>
            </a:r>
            <a:r>
              <a:rPr altLang="zh-CN" sz="1650" b="1" dirty="0" err="1">
                <a:solidFill>
                  <a:srgbClr val="002060"/>
                </a:solidFill>
                <a:latin typeface="微软雅黑" charset="0"/>
                <a:ea typeface="微软雅黑" charset="0"/>
                <a:cs typeface="微软雅黑" charset="0"/>
              </a:rPr>
              <a:t>日，工业和信息化部发布实施通信行业标准</a:t>
            </a:r>
            <a:r>
              <a:rPr lang="en-US" altLang="zh-CN" sz="1650" b="1" dirty="0">
                <a:solidFill>
                  <a:srgbClr val="002060"/>
                </a:solidFill>
                <a:latin typeface="微软雅黑" charset="0"/>
                <a:ea typeface="微软雅黑" charset="0"/>
                <a:cs typeface="微软雅黑" charset="0"/>
              </a:rPr>
              <a:t>《</a:t>
            </a:r>
            <a:r>
              <a:rPr lang="zh-CN" altLang="en-US" sz="1650" b="1" dirty="0">
                <a:solidFill>
                  <a:srgbClr val="002060"/>
                </a:solidFill>
                <a:latin typeface="微软雅黑" charset="0"/>
                <a:ea typeface="微软雅黑" charset="0"/>
                <a:cs typeface="微软雅黑" charset="0"/>
              </a:rPr>
              <a:t>网站设计无障碍技术要求</a:t>
            </a:r>
            <a:r>
              <a:rPr lang="en-US" altLang="zh-CN" sz="1650" b="1" dirty="0">
                <a:solidFill>
                  <a:srgbClr val="002060"/>
                </a:solidFill>
                <a:latin typeface="微软雅黑" charset="0"/>
                <a:ea typeface="微软雅黑" charset="0"/>
                <a:cs typeface="微软雅黑" charset="0"/>
              </a:rPr>
              <a:t>》(</a:t>
            </a:r>
            <a:r>
              <a:rPr altLang="zh-CN" sz="1650" b="1" dirty="0">
                <a:solidFill>
                  <a:srgbClr val="002060"/>
                </a:solidFill>
                <a:latin typeface="微软雅黑" charset="0"/>
                <a:ea typeface="微软雅黑" charset="0"/>
                <a:cs typeface="微软雅黑" charset="0"/>
              </a:rPr>
              <a:t>YD/T1761-2012</a:t>
            </a:r>
            <a:r>
              <a:rPr lang="en-US" altLang="zh-CN" sz="1650" b="1" dirty="0">
                <a:solidFill>
                  <a:srgbClr val="002060"/>
                </a:solidFill>
                <a:latin typeface="微软雅黑" charset="0"/>
                <a:ea typeface="微软雅黑" charset="0"/>
                <a:cs typeface="微软雅黑" charset="0"/>
              </a:rPr>
              <a:t>)</a:t>
            </a:r>
            <a:r>
              <a:rPr lang="zh-CN" altLang="en-US" sz="1650" b="1" dirty="0">
                <a:solidFill>
                  <a:srgbClr val="002060"/>
                </a:solidFill>
                <a:latin typeface="微软雅黑" charset="0"/>
                <a:ea typeface="微软雅黑" charset="0"/>
                <a:cs typeface="微软雅黑" charset="0"/>
              </a:rPr>
              <a:t>，</a:t>
            </a:r>
            <a:r>
              <a:rPr altLang="zh-CN" sz="1650" b="1" dirty="0" err="1">
                <a:solidFill>
                  <a:srgbClr val="002060"/>
                </a:solidFill>
                <a:latin typeface="微软雅黑" charset="0"/>
                <a:ea typeface="微软雅黑" charset="0"/>
                <a:cs typeface="微软雅黑" charset="0"/>
              </a:rPr>
              <a:t>代替</a:t>
            </a:r>
            <a:r>
              <a:rPr lang="zh-CN" altLang="en-US" sz="1650" b="1" dirty="0">
                <a:solidFill>
                  <a:srgbClr val="002060"/>
                </a:solidFill>
                <a:latin typeface="微软雅黑" charset="0"/>
                <a:ea typeface="微软雅黑" charset="0"/>
                <a:cs typeface="微软雅黑" charset="0"/>
              </a:rPr>
              <a:t>原有</a:t>
            </a:r>
            <a:r>
              <a:rPr altLang="zh-CN" sz="1650" b="1" dirty="0">
                <a:solidFill>
                  <a:srgbClr val="002060"/>
                </a:solidFill>
                <a:latin typeface="微软雅黑" charset="0"/>
                <a:ea typeface="微软雅黑" charset="0"/>
                <a:cs typeface="微软雅黑" charset="0"/>
              </a:rPr>
              <a:t>YD/T1761-2008，规范了设计无障碍网站的技术要求</a:t>
            </a:r>
            <a:endParaRPr lang="en-US" altLang="zh-CN" sz="1650" b="1" dirty="0">
              <a:solidFill>
                <a:srgbClr val="002060"/>
              </a:solidFill>
              <a:latin typeface="微软雅黑" charset="0"/>
              <a:ea typeface="微软雅黑" charset="0"/>
              <a:cs typeface="微软雅黑" charset="0"/>
            </a:endParaRPr>
          </a:p>
          <a:p>
            <a:pPr marL="257175" indent="-257175">
              <a:lnSpc>
                <a:spcPct val="150000"/>
              </a:lnSpc>
              <a:buFont typeface="Wingdings" panose="05000000000000000000" pitchFamily="2" charset="2"/>
              <a:buChar char="l"/>
            </a:pPr>
            <a:r>
              <a:rPr lang="zh-CN" altLang="en-US" sz="1650" b="1" dirty="0">
                <a:solidFill>
                  <a:srgbClr val="002060"/>
                </a:solidFill>
                <a:latin typeface="微软雅黑" charset="0"/>
                <a:ea typeface="微软雅黑" charset="0"/>
                <a:cs typeface="微软雅黑" charset="0"/>
              </a:rPr>
              <a:t>上述标准引入了当时国际最为先进的</a:t>
            </a:r>
            <a:r>
              <a:rPr lang="en-US" altLang="zh-CN" sz="1650" b="1" dirty="0">
                <a:solidFill>
                  <a:srgbClr val="002060"/>
                </a:solidFill>
                <a:latin typeface="微软雅黑" charset="0"/>
                <a:ea typeface="微软雅黑" charset="0"/>
                <a:cs typeface="微软雅黑" charset="0"/>
              </a:rPr>
              <a:t>《Web Content Accessibility Guidelines </a:t>
            </a:r>
            <a:r>
              <a:rPr lang="zh-CN" altLang="en-US" sz="1650" b="1" dirty="0">
                <a:solidFill>
                  <a:srgbClr val="002060"/>
                </a:solidFill>
                <a:latin typeface="微软雅黑" charset="0"/>
                <a:ea typeface="微软雅黑" charset="0"/>
                <a:cs typeface="微软雅黑" charset="0"/>
              </a:rPr>
              <a:t>（</a:t>
            </a:r>
            <a:r>
              <a:rPr lang="en-US" altLang="zh-CN" sz="1650" b="1" dirty="0">
                <a:solidFill>
                  <a:srgbClr val="002060"/>
                </a:solidFill>
                <a:latin typeface="微软雅黑" charset="0"/>
                <a:ea typeface="微软雅黑" charset="0"/>
                <a:cs typeface="微软雅黑" charset="0"/>
              </a:rPr>
              <a:t>WCAG)</a:t>
            </a:r>
            <a:r>
              <a:rPr lang="zh-CN" altLang="en-US" sz="1650" b="1" dirty="0">
                <a:solidFill>
                  <a:srgbClr val="002060"/>
                </a:solidFill>
                <a:latin typeface="微软雅黑" charset="0"/>
                <a:ea typeface="微软雅黑" charset="0"/>
                <a:cs typeface="微软雅黑" charset="0"/>
              </a:rPr>
              <a:t> </a:t>
            </a:r>
            <a:r>
              <a:rPr lang="en-US" altLang="zh-CN" sz="1650" b="1" dirty="0">
                <a:solidFill>
                  <a:srgbClr val="002060"/>
                </a:solidFill>
                <a:latin typeface="微软雅黑" charset="0"/>
                <a:ea typeface="微软雅黑" charset="0"/>
                <a:cs typeface="微软雅黑" charset="0"/>
              </a:rPr>
              <a:t>2.0》</a:t>
            </a:r>
            <a:r>
              <a:rPr lang="zh-CN" altLang="en-US" sz="1650" b="1" dirty="0">
                <a:solidFill>
                  <a:srgbClr val="002060"/>
                </a:solidFill>
                <a:latin typeface="微软雅黑" charset="0"/>
                <a:ea typeface="微软雅黑" charset="0"/>
                <a:cs typeface="微软雅黑" charset="0"/>
              </a:rPr>
              <a:t>，并将原有的三级条目细分为五级</a:t>
            </a:r>
            <a:endParaRPr altLang="zh-CN" sz="1650" b="1" dirty="0">
              <a:solidFill>
                <a:srgbClr val="002060"/>
              </a:solidFill>
              <a:latin typeface="微软雅黑" charset="0"/>
              <a:ea typeface="微软雅黑" charset="0"/>
              <a:cs typeface="微软雅黑" charset="0"/>
            </a:endParaRPr>
          </a:p>
        </p:txBody>
      </p:sp>
      <p:grpSp>
        <p:nvGrpSpPr>
          <p:cNvPr id="8" name="组合 7"/>
          <p:cNvGrpSpPr/>
          <p:nvPr/>
        </p:nvGrpSpPr>
        <p:grpSpPr>
          <a:xfrm>
            <a:off x="6171724" y="779533"/>
            <a:ext cx="2136458" cy="3021330"/>
            <a:chOff x="8848" y="1831"/>
            <a:chExt cx="4486" cy="6344"/>
          </a:xfrm>
        </p:grpSpPr>
        <p:pic>
          <p:nvPicPr>
            <p:cNvPr id="3" name="图片 2" descr="/Users/sy/Desktop/信息无障碍/4月29日ppt/网站设计无障碍技术要求/网站设计无障碍技术要求_00.png网站设计无障碍技术要求_00"/>
            <p:cNvPicPr>
              <a:picLocks noChangeAspect="1"/>
            </p:cNvPicPr>
            <p:nvPr/>
          </p:nvPicPr>
          <p:blipFill>
            <a:blip r:embed="rId4"/>
            <a:srcRect/>
            <a:stretch>
              <a:fillRect/>
            </a:stretch>
          </p:blipFill>
          <p:spPr>
            <a:xfrm>
              <a:off x="8848" y="1831"/>
              <a:ext cx="4487" cy="6345"/>
            </a:xfrm>
            <a:prstGeom prst="rect">
              <a:avLst/>
            </a:prstGeom>
          </p:spPr>
        </p:pic>
        <p:sp>
          <p:nvSpPr>
            <p:cNvPr id="5" name="矩形 4"/>
            <p:cNvSpPr/>
            <p:nvPr/>
          </p:nvSpPr>
          <p:spPr>
            <a:xfrm>
              <a:off x="10579" y="5216"/>
              <a:ext cx="911" cy="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312" y="2255"/>
              <a:ext cx="444" cy="3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标题 4"/>
          <p:cNvSpPr>
            <a:spLocks noGrp="1"/>
          </p:cNvSpPr>
          <p:nvPr>
            <p:ph type="title"/>
          </p:nvPr>
        </p:nvSpPr>
        <p:spPr>
          <a:xfrm>
            <a:off x="395536" y="51470"/>
            <a:ext cx="6460344" cy="432000"/>
          </a:xfrm>
        </p:spPr>
        <p:txBody>
          <a:bodyPr>
            <a:normAutofit fontScale="90000"/>
          </a:bodyPr>
          <a:lstStyle/>
          <a:p>
            <a:r>
              <a:rPr lang="zh-CN" altLang="en-US" dirty="0"/>
              <a:t>我国信息无障碍国家标准发展</a:t>
            </a:r>
            <a:br>
              <a:rPr lang="en-US" altLang="zh-CN" dirty="0"/>
            </a:br>
            <a:r>
              <a:rPr lang="zh-CN" altLang="en-US" sz="1650" b="0" dirty="0"/>
              <a:t>标准引进阶段</a:t>
            </a:r>
            <a:endParaRPr lang="zh-CN" altLang="en-US" b="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a:spLocks noGrp="1"/>
          </p:cNvSpPr>
          <p:nvPr>
            <p:ph type="title"/>
          </p:nvPr>
        </p:nvSpPr>
        <p:spPr>
          <a:xfrm>
            <a:off x="395536" y="51470"/>
            <a:ext cx="6460344" cy="432000"/>
          </a:xfrm>
        </p:spPr>
        <p:txBody>
          <a:bodyPr>
            <a:normAutofit fontScale="90000"/>
          </a:bodyPr>
          <a:lstStyle/>
          <a:p>
            <a:r>
              <a:rPr lang="zh-CN" altLang="en-US" dirty="0"/>
              <a:t>我国信息无障碍国家标准发展</a:t>
            </a:r>
            <a:br>
              <a:rPr lang="en-US" altLang="zh-CN" dirty="0"/>
            </a:br>
            <a:r>
              <a:rPr lang="zh-CN" altLang="en-US" sz="1650" b="0" dirty="0"/>
              <a:t>自主制定阶段</a:t>
            </a:r>
            <a:endParaRPr lang="zh-CN" altLang="en-US" b="0" dirty="0"/>
          </a:p>
        </p:txBody>
      </p:sp>
      <p:sp>
        <p:nvSpPr>
          <p:cNvPr id="12" name="内容占位符 2"/>
          <p:cNvSpPr>
            <a:spLocks noGrp="1"/>
          </p:cNvSpPr>
          <p:nvPr>
            <p:ph idx="1"/>
          </p:nvPr>
        </p:nvSpPr>
        <p:spPr>
          <a:xfrm>
            <a:off x="628650" y="835387"/>
            <a:ext cx="7886700" cy="774502"/>
          </a:xfrm>
        </p:spPr>
        <p:txBody>
          <a:bodyPr>
            <a:normAutofit/>
          </a:bodyPr>
          <a:lstStyle/>
          <a:p>
            <a:r>
              <a:rPr lang="en-US" altLang="zh-CN" sz="1950" dirty="0"/>
              <a:t>2016</a:t>
            </a:r>
            <a:r>
              <a:rPr lang="zh-CN" altLang="en-US" sz="1950" dirty="0"/>
              <a:t>年</a:t>
            </a:r>
            <a:r>
              <a:rPr lang="en-US" altLang="zh-CN" sz="1950" dirty="0"/>
              <a:t>9</a:t>
            </a:r>
            <a:r>
              <a:rPr lang="zh-CN" altLang="en-US" sz="1950" dirty="0"/>
              <a:t>月</a:t>
            </a:r>
            <a:r>
              <a:rPr lang="en-US" altLang="zh-CN" sz="1950" dirty="0"/>
              <a:t>13</a:t>
            </a:r>
            <a:r>
              <a:rPr lang="zh-CN" altLang="en-US" sz="1950" dirty="0"/>
              <a:t>日，信息无障碍技术标准联合工作组启动会暨信息无障碍技术标准体系架构研讨会在中国残联召开</a:t>
            </a:r>
          </a:p>
        </p:txBody>
      </p:sp>
      <p:pic>
        <p:nvPicPr>
          <p:cNvPr id="13" name="Picture 4" descr="图为会议现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649" y="1543051"/>
            <a:ext cx="2544351" cy="169470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图为卜佳俊教授作为联合工作组秘书处秘书长介绍工作组情况"/>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649" y="3354618"/>
            <a:ext cx="2544351" cy="1697768"/>
          </a:xfrm>
          <a:prstGeom prst="rect">
            <a:avLst/>
          </a:prstGeom>
          <a:noFill/>
          <a:extLst>
            <a:ext uri="{909E8E84-426E-40DD-AFC4-6F175D3DCCD1}">
              <a14:hiddenFill xmlns:a14="http://schemas.microsoft.com/office/drawing/2010/main">
                <a:solidFill>
                  <a:srgbClr val="FFFFFF"/>
                </a:solidFill>
              </a14:hiddenFill>
            </a:ext>
          </a:extLst>
        </p:spPr>
      </p:pic>
      <p:sp>
        <p:nvSpPr>
          <p:cNvPr id="15" name="内容占位符 2"/>
          <p:cNvSpPr txBox="1"/>
          <p:nvPr/>
        </p:nvSpPr>
        <p:spPr>
          <a:xfrm>
            <a:off x="3491616" y="1543051"/>
            <a:ext cx="5548205" cy="3678382"/>
          </a:xfrm>
          <a:prstGeom prst="rect">
            <a:avLst/>
          </a:prstGeom>
        </p:spPr>
        <p:txBody>
          <a:bodyPr vert="horz" lIns="68580" tIns="34290" rIns="68580" bIns="34290" rtlCol="0">
            <a:normAutofit/>
          </a:bodyPr>
          <a:lstStyle>
            <a:lvl1pPr marL="228600" indent="-228600" algn="l" defTabSz="913765" rtl="0" eaLnBrk="1" latinLnBrk="0" hangingPunct="1">
              <a:lnSpc>
                <a:spcPct val="90000"/>
              </a:lnSpc>
              <a:spcBef>
                <a:spcPts val="1000"/>
              </a:spcBef>
              <a:buFont typeface="Arial" panose="020B0604020202090204" pitchFamily="34" charset="0"/>
              <a:buChar char="•"/>
              <a:defRPr lang="zh-CN" altLang="en-US" sz="2665" b="1" kern="120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algn="l" defTabSz="913765" rtl="0" eaLnBrk="1" latinLnBrk="0" hangingPunct="1">
              <a:lnSpc>
                <a:spcPct val="90000"/>
              </a:lnSpc>
              <a:spcBef>
                <a:spcPts val="500"/>
              </a:spcBef>
              <a:buFont typeface="Arial" panose="020B0604020202090204" pitchFamily="34" charset="0"/>
              <a:buChar char="•"/>
              <a:defRPr lang="zh-CN" altLang="en-US" sz="2665"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2pPr>
            <a:lvl3pPr marL="1143000" indent="-228600" algn="l" defTabSz="913765" rtl="0" eaLnBrk="1" latinLnBrk="0" hangingPunct="1">
              <a:lnSpc>
                <a:spcPct val="90000"/>
              </a:lnSpc>
              <a:spcBef>
                <a:spcPts val="500"/>
              </a:spcBef>
              <a:buFont typeface="Arial" panose="020B0604020202090204" pitchFamily="34" charset="0"/>
              <a:buChar char="•"/>
              <a:defRPr lang="zh-CN" altLang="en-US" sz="2665"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3pPr>
            <a:lvl4pPr marL="1600200" indent="-228600" algn="l" defTabSz="913765" rtl="0" eaLnBrk="1" latinLnBrk="0" hangingPunct="1">
              <a:lnSpc>
                <a:spcPct val="90000"/>
              </a:lnSpc>
              <a:spcBef>
                <a:spcPts val="500"/>
              </a:spcBef>
              <a:buFont typeface="Arial" panose="020B0604020202090204" pitchFamily="34" charset="0"/>
              <a:buChar char="•"/>
              <a:defRPr lang="zh-CN" altLang="en-US" sz="2665"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4pPr>
            <a:lvl5pPr marL="2057400" indent="-228600" algn="l" defTabSz="913765" rtl="0" eaLnBrk="1" latinLnBrk="0" hangingPunct="1">
              <a:lnSpc>
                <a:spcPct val="90000"/>
              </a:lnSpc>
              <a:spcBef>
                <a:spcPts val="500"/>
              </a:spcBef>
              <a:buFont typeface="Arial" panose="020B0604020202090204" pitchFamily="34" charset="0"/>
              <a:buChar char="•"/>
              <a:defRPr lang="zh-CN" altLang="en-US" sz="2665"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5pPr>
            <a:lvl6pPr marL="2514600" indent="-228600" algn="l" defTabSz="913765"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a:lnSpc>
                <a:spcPct val="150000"/>
              </a:lnSpc>
            </a:pPr>
            <a:endParaRPr lang="zh-CN" altLang="en-US" sz="1350" b="0" dirty="0"/>
          </a:p>
        </p:txBody>
      </p:sp>
      <p:graphicFrame>
        <p:nvGraphicFramePr>
          <p:cNvPr id="2" name="图示 1"/>
          <p:cNvGraphicFramePr/>
          <p:nvPr/>
        </p:nvGraphicFramePr>
        <p:xfrm>
          <a:off x="3048000" y="1529508"/>
          <a:ext cx="6096000" cy="35228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a:spLocks noGrp="1"/>
          </p:cNvSpPr>
          <p:nvPr>
            <p:ph type="title"/>
          </p:nvPr>
        </p:nvSpPr>
        <p:spPr>
          <a:xfrm>
            <a:off x="395536" y="51470"/>
            <a:ext cx="6460344" cy="432000"/>
          </a:xfrm>
        </p:spPr>
        <p:txBody>
          <a:bodyPr>
            <a:normAutofit fontScale="90000"/>
          </a:bodyPr>
          <a:lstStyle/>
          <a:p>
            <a:r>
              <a:rPr lang="zh-CN" altLang="en-US" dirty="0"/>
              <a:t>我国信息无障碍国家标准发展</a:t>
            </a:r>
            <a:br>
              <a:rPr lang="en-US" altLang="zh-CN" dirty="0"/>
            </a:br>
            <a:r>
              <a:rPr lang="zh-CN" altLang="en-US" sz="1650" b="0" dirty="0"/>
              <a:t>自主制定阶段</a:t>
            </a:r>
            <a:endParaRPr lang="zh-CN" altLang="en-US" b="0" dirty="0"/>
          </a:p>
        </p:txBody>
      </p:sp>
      <p:graphicFrame>
        <p:nvGraphicFramePr>
          <p:cNvPr id="8" name="内容占位符 15"/>
          <p:cNvGraphicFramePr>
            <a:graphicFrameLocks noChangeAspect="1"/>
          </p:cNvGraphicFramePr>
          <p:nvPr/>
        </p:nvGraphicFramePr>
        <p:xfrm>
          <a:off x="250733" y="1100575"/>
          <a:ext cx="4262312" cy="3248021"/>
        </p:xfrm>
        <a:graphic>
          <a:graphicData uri="http://schemas.openxmlformats.org/presentationml/2006/ole">
            <mc:AlternateContent xmlns:mc="http://schemas.openxmlformats.org/markup-compatibility/2006">
              <mc:Choice xmlns:v="urn:schemas-microsoft-com:vml" Requires="v">
                <p:oleObj name="Visio" r:id="rId3" imgW="8200390" imgH="6247130" progId="Visio.Drawing.15">
                  <p:embed/>
                </p:oleObj>
              </mc:Choice>
              <mc:Fallback>
                <p:oleObj name="Visio" r:id="rId3" imgW="8200390" imgH="6247130" progId="Visio.Drawing.15">
                  <p:embed/>
                  <p:pic>
                    <p:nvPicPr>
                      <p:cNvPr id="8" name="内容占位符 15"/>
                      <p:cNvPicPr/>
                      <p:nvPr/>
                    </p:nvPicPr>
                    <p:blipFill>
                      <a:blip r:embed="rId4"/>
                      <a:stretch>
                        <a:fillRect/>
                      </a:stretch>
                    </p:blipFill>
                    <p:spPr>
                      <a:xfrm>
                        <a:off x="250733" y="1100575"/>
                        <a:ext cx="4262312" cy="3248021"/>
                      </a:xfrm>
                      <a:prstGeom prst="rect">
                        <a:avLst/>
                      </a:prstGeom>
                    </p:spPr>
                  </p:pic>
                </p:oleObj>
              </mc:Fallback>
            </mc:AlternateContent>
          </a:graphicData>
        </a:graphic>
      </p:graphicFrame>
      <p:sp>
        <p:nvSpPr>
          <p:cNvPr id="10" name="内容占位符 2"/>
          <p:cNvSpPr txBox="1"/>
          <p:nvPr/>
        </p:nvSpPr>
        <p:spPr>
          <a:xfrm>
            <a:off x="-85737" y="4359778"/>
            <a:ext cx="4647437" cy="534469"/>
          </a:xfrm>
          <a:prstGeom prst="rect">
            <a:avLst/>
          </a:prstGeom>
        </p:spPr>
        <p:txBody>
          <a:bodyPr vert="horz" lIns="68580" tIns="34290" rIns="68580" bIns="34290" rtlCol="0">
            <a:noAutofit/>
          </a:bodyPr>
          <a:lstStyle>
            <a:lvl1pPr marL="171450" indent="-171450" algn="l" defTabSz="685800" rtl="0" eaLnBrk="1" latinLnBrk="0" hangingPunct="1">
              <a:lnSpc>
                <a:spcPct val="90000"/>
              </a:lnSpc>
              <a:spcBef>
                <a:spcPts val="750"/>
              </a:spcBef>
              <a:buFont typeface="Arial" panose="020B0604020202090204" pitchFamily="34" charset="0"/>
              <a:buChar char="•"/>
              <a:defRPr lang="zh-CN" altLang="en-US" sz="2000" b="1" kern="120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1pPr>
            <a:lvl2pPr marL="514350" indent="-171450" algn="l" defTabSz="685800" rtl="0" eaLnBrk="1" latinLnBrk="0" hangingPunct="1">
              <a:lnSpc>
                <a:spcPct val="90000"/>
              </a:lnSpc>
              <a:spcBef>
                <a:spcPts val="375"/>
              </a:spcBef>
              <a:buFont typeface="Arial" panose="020B060402020209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2pPr>
            <a:lvl3pPr marL="857250" indent="-171450" algn="l" defTabSz="685800" rtl="0" eaLnBrk="1" latinLnBrk="0" hangingPunct="1">
              <a:lnSpc>
                <a:spcPct val="90000"/>
              </a:lnSpc>
              <a:spcBef>
                <a:spcPts val="375"/>
              </a:spcBef>
              <a:buFont typeface="Arial" panose="020B060402020209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3pPr>
            <a:lvl4pPr marL="1200150" indent="-171450" algn="l" defTabSz="685800" rtl="0" eaLnBrk="1" latinLnBrk="0" hangingPunct="1">
              <a:lnSpc>
                <a:spcPct val="90000"/>
              </a:lnSpc>
              <a:spcBef>
                <a:spcPts val="375"/>
              </a:spcBef>
              <a:buFont typeface="Arial" panose="020B060402020209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4pPr>
            <a:lvl5pPr marL="1543050" indent="-171450" algn="l" defTabSz="685800" rtl="0" eaLnBrk="1" latinLnBrk="0" hangingPunct="1">
              <a:lnSpc>
                <a:spcPct val="90000"/>
              </a:lnSpc>
              <a:spcBef>
                <a:spcPts val="375"/>
              </a:spcBef>
              <a:buFont typeface="Arial" panose="020B0604020202090204" pitchFamily="34" charset="0"/>
              <a:buChar char="•"/>
              <a:defRPr lang="zh-CN" altLang="en-US" sz="2000"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5pPr>
            <a:lvl6pPr marL="18859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9pPr>
          </a:lstStyle>
          <a:p>
            <a:pPr marL="257175" lvl="1" indent="0" fontAlgn="auto">
              <a:lnSpc>
                <a:spcPct val="150000"/>
              </a:lnSpc>
              <a:spcAft>
                <a:spcPts val="0"/>
              </a:spcAft>
              <a:buNone/>
            </a:pPr>
            <a:r>
              <a:rPr lang="zh-CN" altLang="en-US" sz="1500" dirty="0"/>
              <a:t>目前标准体系已包含国家标准</a:t>
            </a:r>
            <a:r>
              <a:rPr lang="en-US" altLang="zh-CN" sz="1500" dirty="0">
                <a:solidFill>
                  <a:srgbClr val="C00000"/>
                </a:solidFill>
              </a:rPr>
              <a:t>4</a:t>
            </a:r>
            <a:r>
              <a:rPr lang="zh-CN" altLang="en-US" sz="1500" dirty="0"/>
              <a:t>项，行业标准</a:t>
            </a:r>
            <a:r>
              <a:rPr lang="en-US" altLang="zh-CN" sz="1500" dirty="0">
                <a:solidFill>
                  <a:srgbClr val="C00000"/>
                </a:solidFill>
              </a:rPr>
              <a:t>17</a:t>
            </a:r>
            <a:r>
              <a:rPr lang="zh-CN" altLang="en-US" sz="1500" dirty="0"/>
              <a:t>项</a:t>
            </a:r>
            <a:endParaRPr lang="en-US" altLang="zh-CN" sz="1500" dirty="0"/>
          </a:p>
        </p:txBody>
      </p:sp>
      <p:graphicFrame>
        <p:nvGraphicFramePr>
          <p:cNvPr id="2" name="图示 1"/>
          <p:cNvGraphicFramePr/>
          <p:nvPr/>
        </p:nvGraphicFramePr>
        <p:xfrm>
          <a:off x="4610356" y="717300"/>
          <a:ext cx="4438394" cy="401457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4"/>
          <p:cNvSpPr>
            <a:spLocks noGrp="1"/>
          </p:cNvSpPr>
          <p:nvPr>
            <p:ph type="title"/>
          </p:nvPr>
        </p:nvSpPr>
        <p:spPr>
          <a:xfrm>
            <a:off x="787958" y="249254"/>
            <a:ext cx="6460344" cy="432000"/>
          </a:xfrm>
        </p:spPr>
        <p:txBody>
          <a:bodyPr>
            <a:normAutofit fontScale="90000"/>
          </a:bodyPr>
          <a:lstStyle/>
          <a:p>
            <a:r>
              <a:rPr lang="zh-CN" altLang="en-US" dirty="0"/>
              <a:t>我国信息无障碍国家标准发展</a:t>
            </a:r>
            <a:br>
              <a:rPr lang="en-US" altLang="zh-CN" dirty="0"/>
            </a:br>
            <a:r>
              <a:rPr lang="zh-CN" altLang="en-US" sz="1650" b="0" dirty="0"/>
              <a:t>自主创新与国际接轨阶段</a:t>
            </a:r>
            <a:endParaRPr lang="zh-CN" altLang="en-US" b="0" dirty="0"/>
          </a:p>
        </p:txBody>
      </p:sp>
      <p:sp>
        <p:nvSpPr>
          <p:cNvPr id="12" name="内容占位符 2"/>
          <p:cNvSpPr txBox="1"/>
          <p:nvPr/>
        </p:nvSpPr>
        <p:spPr>
          <a:xfrm>
            <a:off x="6270045" y="1215865"/>
            <a:ext cx="3035012" cy="3678382"/>
          </a:xfrm>
          <a:prstGeom prst="rect">
            <a:avLst/>
          </a:prstGeom>
        </p:spPr>
        <p:txBody>
          <a:bodyPr vert="horz" lIns="68580" tIns="34290" rIns="68580" bIns="34290" rtlCol="0">
            <a:normAutofit fontScale="92500" lnSpcReduction="20000"/>
          </a:bodyPr>
          <a:lstStyle>
            <a:lvl1pPr marL="228600" indent="-228600" algn="l" defTabSz="913765" rtl="0" eaLnBrk="1" latinLnBrk="0" hangingPunct="1">
              <a:lnSpc>
                <a:spcPct val="90000"/>
              </a:lnSpc>
              <a:spcBef>
                <a:spcPts val="1000"/>
              </a:spcBef>
              <a:buFont typeface="Arial" panose="020B0604020202090204" pitchFamily="34" charset="0"/>
              <a:buChar char="•"/>
              <a:defRPr lang="zh-CN" altLang="en-US" sz="2665" b="1" kern="120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1pPr>
            <a:lvl2pPr marL="685800" indent="-228600" algn="l" defTabSz="913765" rtl="0" eaLnBrk="1" latinLnBrk="0" hangingPunct="1">
              <a:lnSpc>
                <a:spcPct val="90000"/>
              </a:lnSpc>
              <a:spcBef>
                <a:spcPts val="500"/>
              </a:spcBef>
              <a:buFont typeface="Arial" panose="020B0604020202090204" pitchFamily="34" charset="0"/>
              <a:buChar char="•"/>
              <a:defRPr lang="zh-CN" altLang="en-US" sz="2665"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2pPr>
            <a:lvl3pPr marL="1143000" indent="-228600" algn="l" defTabSz="913765" rtl="0" eaLnBrk="1" latinLnBrk="0" hangingPunct="1">
              <a:lnSpc>
                <a:spcPct val="90000"/>
              </a:lnSpc>
              <a:spcBef>
                <a:spcPts val="500"/>
              </a:spcBef>
              <a:buFont typeface="Arial" panose="020B0604020202090204" pitchFamily="34" charset="0"/>
              <a:buChar char="•"/>
              <a:defRPr lang="zh-CN" altLang="en-US" sz="2665"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3pPr>
            <a:lvl4pPr marL="1600200" indent="-228600" algn="l" defTabSz="913765" rtl="0" eaLnBrk="1" latinLnBrk="0" hangingPunct="1">
              <a:lnSpc>
                <a:spcPct val="90000"/>
              </a:lnSpc>
              <a:spcBef>
                <a:spcPts val="500"/>
              </a:spcBef>
              <a:buFont typeface="Arial" panose="020B0604020202090204" pitchFamily="34" charset="0"/>
              <a:buChar char="•"/>
              <a:defRPr lang="zh-CN" altLang="en-US" sz="2665"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4pPr>
            <a:lvl5pPr marL="2057400" indent="-228600" algn="l" defTabSz="913765" rtl="0" eaLnBrk="1" latinLnBrk="0" hangingPunct="1">
              <a:lnSpc>
                <a:spcPct val="90000"/>
              </a:lnSpc>
              <a:spcBef>
                <a:spcPts val="500"/>
              </a:spcBef>
              <a:buFont typeface="Arial" panose="020B0604020202090204" pitchFamily="34" charset="0"/>
              <a:buChar char="•"/>
              <a:defRPr lang="zh-CN" altLang="en-US" sz="2665" b="1" kern="120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defRPr>
            </a:lvl5pPr>
            <a:lvl6pPr marL="2514600" indent="-228600" algn="l" defTabSz="913765"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a:lnSpc>
                <a:spcPct val="150000"/>
              </a:lnSpc>
            </a:pPr>
            <a:r>
              <a:rPr lang="zh-CN" altLang="en-US" sz="1350" dirty="0"/>
              <a:t>起草单位</a:t>
            </a:r>
          </a:p>
          <a:p>
            <a:pPr lvl="1">
              <a:lnSpc>
                <a:spcPct val="150000"/>
              </a:lnSpc>
            </a:pPr>
            <a:r>
              <a:rPr lang="zh-CN" altLang="en-US" sz="1350" dirty="0"/>
              <a:t>中国残联信息中心</a:t>
            </a:r>
            <a:endParaRPr lang="en-US" altLang="zh-CN" sz="1350" dirty="0"/>
          </a:p>
          <a:p>
            <a:pPr lvl="1">
              <a:lnSpc>
                <a:spcPct val="150000"/>
              </a:lnSpc>
            </a:pPr>
            <a:r>
              <a:rPr lang="zh-CN" altLang="en-US" sz="1350" dirty="0"/>
              <a:t>浙江大学</a:t>
            </a:r>
            <a:r>
              <a:rPr lang="en-US" altLang="zh-CN" sz="1350" dirty="0"/>
              <a:t>/</a:t>
            </a:r>
            <a:r>
              <a:rPr lang="zh-CN" altLang="en-US" sz="1350" dirty="0"/>
              <a:t>北京航空航天大学</a:t>
            </a:r>
          </a:p>
          <a:p>
            <a:pPr lvl="1">
              <a:lnSpc>
                <a:spcPct val="150000"/>
              </a:lnSpc>
            </a:pPr>
            <a:r>
              <a:rPr lang="zh-CN" altLang="en-US" sz="1350" dirty="0"/>
              <a:t>中国盲协</a:t>
            </a:r>
            <a:r>
              <a:rPr lang="en-US" altLang="zh-CN" sz="1350" dirty="0"/>
              <a:t>/</a:t>
            </a:r>
            <a:r>
              <a:rPr lang="zh-CN" altLang="en-US" sz="1350" dirty="0"/>
              <a:t>中国聋协</a:t>
            </a:r>
            <a:endParaRPr lang="en-US" altLang="zh-CN" sz="1350" dirty="0"/>
          </a:p>
          <a:p>
            <a:pPr lvl="1">
              <a:lnSpc>
                <a:spcPct val="150000"/>
              </a:lnSpc>
            </a:pPr>
            <a:r>
              <a:rPr lang="zh-CN" altLang="en-US" sz="1350" dirty="0"/>
              <a:t>百度</a:t>
            </a:r>
            <a:r>
              <a:rPr lang="en-US" altLang="zh-CN" sz="1350" dirty="0"/>
              <a:t>/</a:t>
            </a:r>
            <a:r>
              <a:rPr lang="zh-CN" altLang="en-US" sz="1350" dirty="0"/>
              <a:t>阿里巴巴</a:t>
            </a:r>
            <a:r>
              <a:rPr lang="en-US" altLang="zh-CN" sz="1350" dirty="0"/>
              <a:t>/</a:t>
            </a:r>
            <a:r>
              <a:rPr lang="zh-CN" altLang="en-US" sz="1350" dirty="0"/>
              <a:t>腾讯</a:t>
            </a:r>
            <a:endParaRPr lang="en-US" altLang="zh-CN" sz="1350" dirty="0"/>
          </a:p>
          <a:p>
            <a:pPr lvl="1">
              <a:lnSpc>
                <a:spcPct val="150000"/>
              </a:lnSpc>
            </a:pPr>
            <a:r>
              <a:rPr lang="zh-CN" altLang="en-US" sz="1350" dirty="0"/>
              <a:t>中国电子技术标准化研究院</a:t>
            </a:r>
            <a:r>
              <a:rPr lang="en-US" altLang="zh-CN" sz="1350" dirty="0"/>
              <a:t>/</a:t>
            </a:r>
            <a:br>
              <a:rPr lang="en-US" altLang="zh-CN" sz="1350" dirty="0"/>
            </a:br>
            <a:r>
              <a:rPr lang="zh-CN" altLang="en-US" sz="1350" dirty="0"/>
              <a:t>中国信息通信研究院</a:t>
            </a:r>
            <a:endParaRPr lang="en-US" altLang="zh-CN" sz="1350" dirty="0"/>
          </a:p>
          <a:p>
            <a:pPr lvl="1">
              <a:lnSpc>
                <a:spcPct val="150000"/>
              </a:lnSpc>
            </a:pPr>
            <a:r>
              <a:rPr lang="en-US" altLang="zh-CN" sz="1350" dirty="0"/>
              <a:t>……</a:t>
            </a:r>
            <a:endParaRPr lang="zh-CN" altLang="en-US" sz="1350" dirty="0"/>
          </a:p>
          <a:p>
            <a:pPr>
              <a:lnSpc>
                <a:spcPct val="150000"/>
              </a:lnSpc>
            </a:pPr>
            <a:r>
              <a:rPr lang="zh-CN" altLang="en-US" sz="1350" dirty="0"/>
              <a:t>标准分</a:t>
            </a:r>
            <a:r>
              <a:rPr lang="en-US" altLang="zh-CN" sz="1350" dirty="0"/>
              <a:t>3</a:t>
            </a:r>
            <a:r>
              <a:rPr lang="zh-CN" altLang="en-US" sz="1350" dirty="0"/>
              <a:t>个等级技术要求</a:t>
            </a:r>
          </a:p>
          <a:p>
            <a:pPr lvl="1">
              <a:lnSpc>
                <a:spcPct val="150000"/>
              </a:lnSpc>
            </a:pPr>
            <a:r>
              <a:rPr lang="zh-CN" altLang="en-US" sz="1350" dirty="0"/>
              <a:t>等级一：</a:t>
            </a:r>
            <a:r>
              <a:rPr lang="en-US" altLang="zh-CN" sz="1350" dirty="0"/>
              <a:t>20</a:t>
            </a:r>
            <a:r>
              <a:rPr lang="zh-CN" altLang="en-US" sz="1350" dirty="0"/>
              <a:t>项</a:t>
            </a:r>
            <a:endParaRPr lang="en-US" altLang="zh-CN" sz="1350" dirty="0"/>
          </a:p>
          <a:p>
            <a:pPr lvl="1">
              <a:lnSpc>
                <a:spcPct val="150000"/>
              </a:lnSpc>
            </a:pPr>
            <a:r>
              <a:rPr lang="zh-CN" altLang="en-US" sz="1350" dirty="0"/>
              <a:t>等级二：</a:t>
            </a:r>
            <a:r>
              <a:rPr lang="en-US" altLang="zh-CN" sz="1350" dirty="0"/>
              <a:t>17</a:t>
            </a:r>
            <a:r>
              <a:rPr lang="zh-CN" altLang="en-US" sz="1350" dirty="0"/>
              <a:t>项</a:t>
            </a:r>
            <a:endParaRPr lang="en-US" altLang="zh-CN" sz="1350" dirty="0"/>
          </a:p>
          <a:p>
            <a:pPr lvl="1">
              <a:lnSpc>
                <a:spcPct val="150000"/>
              </a:lnSpc>
            </a:pPr>
            <a:r>
              <a:rPr lang="zh-CN" altLang="en-US" sz="1350" dirty="0"/>
              <a:t>等级三：</a:t>
            </a:r>
            <a:r>
              <a:rPr lang="en-US" altLang="zh-CN" sz="1350" dirty="0"/>
              <a:t>21</a:t>
            </a:r>
            <a:r>
              <a:rPr lang="zh-CN" altLang="en-US" sz="1350" dirty="0"/>
              <a:t>项</a:t>
            </a:r>
          </a:p>
        </p:txBody>
      </p:sp>
      <p:pic>
        <p:nvPicPr>
          <p:cNvPr id="3" name="图片 2"/>
          <p:cNvPicPr>
            <a:picLocks noChangeAspect="1"/>
          </p:cNvPicPr>
          <p:nvPr/>
        </p:nvPicPr>
        <p:blipFill>
          <a:blip r:embed="rId3"/>
          <a:stretch>
            <a:fillRect/>
          </a:stretch>
        </p:blipFill>
        <p:spPr>
          <a:xfrm>
            <a:off x="187847" y="1072038"/>
            <a:ext cx="6036764" cy="388528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2b73831c94a3edc981f60e396d3e182073EE1468018468A7F192AE5E5CD515B6C3125F8AF6E4EE646174E8CF0B46FD19828DCE8CDA3B3A044A74F0E769C5FA8CB87AB6FC303C8BA3785FAC64AF5424785C80615233B8BFB5809C8674731D07B323E773DF090C02F014D893243ABFA34AFEA51C6CE619E0D4610E04FCB5535586D6DBD095610BFF0" hidden="1"/>
          <p:cNvSpPr txBox="1"/>
          <p:nvPr/>
        </p:nvSpPr>
        <p:spPr>
          <a:xfrm>
            <a:off x="-310303" y="676522"/>
            <a:ext cx="468077" cy="380951"/>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5424785C80615233B8BFB5809C8674731D07B323E773DF090C02F014D893243ABFA34AFEA51C6CE619E0D4610E04FCB5535586D6DBD095610BFF0</a:t>
            </a:r>
            <a:endParaRPr lang="zh-CN" altLang="en-US" sz="100"/>
          </a:p>
        </p:txBody>
      </p:sp>
      <p:sp>
        <p:nvSpPr>
          <p:cNvPr id="3088" name="等腰三角形 26"/>
          <p:cNvSpPr/>
          <p:nvPr/>
        </p:nvSpPr>
        <p:spPr>
          <a:xfrm>
            <a:off x="-14287" y="4045267"/>
            <a:ext cx="1859756" cy="1098233"/>
          </a:xfrm>
          <a:prstGeom prst="triangle">
            <a:avLst>
              <a:gd name="adj" fmla="val 0"/>
            </a:avLst>
          </a:prstGeom>
          <a:solidFill>
            <a:schemeClr val="tx1">
              <a:lumMod val="65000"/>
              <a:lumOff val="35000"/>
              <a:alpha val="96000"/>
            </a:schemeClr>
          </a:solidFill>
          <a:ln w="9525">
            <a:noFill/>
          </a:ln>
        </p:spPr>
        <p:txBody>
          <a:bodyPr anchor="ctr"/>
          <a:lstStyle/>
          <a:p>
            <a:pPr algn="ctr" eaLnBrk="1" hangingPunct="1"/>
            <a:endParaRPr lang="zh-CN" altLang="en-US" dirty="0">
              <a:solidFill>
                <a:srgbClr val="FFFFFF"/>
              </a:solidFill>
              <a:latin typeface="Calibri" panose="020F0502020204030204" charset="0"/>
            </a:endParaRPr>
          </a:p>
        </p:txBody>
      </p:sp>
      <p:sp>
        <p:nvSpPr>
          <p:cNvPr id="40" name="等腰三角形 26"/>
          <p:cNvSpPr/>
          <p:nvPr/>
        </p:nvSpPr>
        <p:spPr>
          <a:xfrm rot="540000">
            <a:off x="537210" y="4047173"/>
            <a:ext cx="1380173" cy="800100"/>
          </a:xfrm>
          <a:prstGeom prst="triangle">
            <a:avLst>
              <a:gd name="adj" fmla="val 0"/>
            </a:avLst>
          </a:prstGeom>
          <a:solidFill>
            <a:schemeClr val="tx2">
              <a:lumMod val="60000"/>
              <a:lumOff val="40000"/>
              <a:alpha val="72000"/>
            </a:schemeClr>
          </a:solidFill>
          <a:ln w="9525">
            <a:noFill/>
          </a:ln>
        </p:spPr>
        <p:txBody>
          <a:bodyPr anchor="ctr"/>
          <a:lstStyle/>
          <a:p>
            <a:pPr algn="ctr" eaLnBrk="1" hangingPunct="1"/>
            <a:endParaRPr lang="zh-CN" altLang="en-US" dirty="0">
              <a:solidFill>
                <a:srgbClr val="FFFFFF"/>
              </a:solidFill>
              <a:latin typeface="Calibri" panose="020F0502020204030204" charset="0"/>
            </a:endParaRPr>
          </a:p>
        </p:txBody>
      </p:sp>
      <p:sp>
        <p:nvSpPr>
          <p:cNvPr id="42" name="等腰三角形 41"/>
          <p:cNvSpPr/>
          <p:nvPr/>
        </p:nvSpPr>
        <p:spPr>
          <a:xfrm rot="13860000">
            <a:off x="708660" y="4633437"/>
            <a:ext cx="442913" cy="414814"/>
          </a:xfrm>
          <a:prstGeom prst="triangle">
            <a:avLst>
              <a:gd name="adj" fmla="val 46035"/>
            </a:avLst>
          </a:prstGeom>
          <a:solidFill>
            <a:schemeClr val="accent1">
              <a:lumMod val="40000"/>
              <a:lumOff val="6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960000">
            <a:off x="73921" y="3756649"/>
            <a:ext cx="320993" cy="197644"/>
          </a:xfrm>
          <a:prstGeom prst="triangle">
            <a:avLst/>
          </a:prstGeom>
          <a:solidFill>
            <a:schemeClr val="accent1">
              <a:lumMod val="40000"/>
              <a:lumOff val="6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4F42C81A-5F49-DD40-8540-CF89095D310C}"/>
              </a:ext>
            </a:extLst>
          </p:cNvPr>
          <p:cNvGrpSpPr/>
          <p:nvPr/>
        </p:nvGrpSpPr>
        <p:grpSpPr>
          <a:xfrm>
            <a:off x="1991908" y="748395"/>
            <a:ext cx="6096000" cy="4064000"/>
            <a:chOff x="2004392" y="739998"/>
            <a:chExt cx="6096000" cy="4064000"/>
          </a:xfrm>
        </p:grpSpPr>
        <p:graphicFrame>
          <p:nvGraphicFramePr>
            <p:cNvPr id="4" name="图示 3"/>
            <p:cNvGraphicFramePr/>
            <p:nvPr>
              <p:extLst>
                <p:ext uri="{D42A27DB-BD31-4B8C-83A1-F6EECF244321}">
                  <p14:modId xmlns:p14="http://schemas.microsoft.com/office/powerpoint/2010/main" val="1801407581"/>
                </p:ext>
              </p:extLst>
            </p:nvPr>
          </p:nvGraphicFramePr>
          <p:xfrm>
            <a:off x="2004392" y="73999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文本框 2">
              <a:extLst>
                <a:ext uri="{FF2B5EF4-FFF2-40B4-BE49-F238E27FC236}">
                  <a16:creationId xmlns:a16="http://schemas.microsoft.com/office/drawing/2014/main" id="{E89FFD06-21C1-D44F-9177-C7F8C004522E}"/>
                </a:ext>
              </a:extLst>
            </p:cNvPr>
            <p:cNvSpPr txBox="1"/>
            <p:nvPr/>
          </p:nvSpPr>
          <p:spPr>
            <a:xfrm>
              <a:off x="2222038" y="1014189"/>
              <a:ext cx="340158" cy="461665"/>
            </a:xfrm>
            <a:prstGeom prst="rect">
              <a:avLst/>
            </a:prstGeom>
            <a:noFill/>
          </p:spPr>
          <p:txBody>
            <a:bodyPr wrap="none" rtlCol="0">
              <a:spAutoFit/>
            </a:bodyPr>
            <a:lstStyle/>
            <a:p>
              <a:r>
                <a:rPr kumimoji="1" lang="en-US" altLang="zh-CN" sz="2400" b="1" dirty="0">
                  <a:solidFill>
                    <a:srgbClr val="606060"/>
                  </a:solidFill>
                  <a:latin typeface="Calibri" panose="020F0502020204030204" pitchFamily="34" charset="0"/>
                  <a:cs typeface="Calibri" panose="020F0502020204030204" pitchFamily="34" charset="0"/>
                </a:rPr>
                <a:t>1</a:t>
              </a:r>
              <a:endParaRPr kumimoji="1" lang="zh-CN" altLang="en-US" sz="2400" b="1" dirty="0">
                <a:solidFill>
                  <a:srgbClr val="606060"/>
                </a:solidFill>
                <a:latin typeface="Calibri" panose="020F0502020204030204" pitchFamily="34" charset="0"/>
                <a:cs typeface="Calibri" panose="020F0502020204030204" pitchFamily="34" charset="0"/>
              </a:endParaRPr>
            </a:p>
          </p:txBody>
        </p:sp>
        <p:sp>
          <p:nvSpPr>
            <p:cNvPr id="11" name="文本框 10">
              <a:extLst>
                <a:ext uri="{FF2B5EF4-FFF2-40B4-BE49-F238E27FC236}">
                  <a16:creationId xmlns:a16="http://schemas.microsoft.com/office/drawing/2014/main" id="{0E0505B3-958F-0146-A9AF-C1286C0EB8F2}"/>
                </a:ext>
              </a:extLst>
            </p:cNvPr>
            <p:cNvSpPr txBox="1"/>
            <p:nvPr/>
          </p:nvSpPr>
          <p:spPr>
            <a:xfrm>
              <a:off x="2604120" y="1763886"/>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2</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2" name="文本框 11">
              <a:extLst>
                <a:ext uri="{FF2B5EF4-FFF2-40B4-BE49-F238E27FC236}">
                  <a16:creationId xmlns:a16="http://schemas.microsoft.com/office/drawing/2014/main" id="{024E0893-AFAF-F740-8C4B-A5EFFFA50D14}"/>
                </a:ext>
              </a:extLst>
            </p:cNvPr>
            <p:cNvSpPr txBox="1"/>
            <p:nvPr/>
          </p:nvSpPr>
          <p:spPr>
            <a:xfrm>
              <a:off x="2696010" y="2541165"/>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3</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4" name="文本框 13">
              <a:extLst>
                <a:ext uri="{FF2B5EF4-FFF2-40B4-BE49-F238E27FC236}">
                  <a16:creationId xmlns:a16="http://schemas.microsoft.com/office/drawing/2014/main" id="{170CC977-5A89-3442-A283-1661A800164F}"/>
                </a:ext>
              </a:extLst>
            </p:cNvPr>
            <p:cNvSpPr txBox="1"/>
            <p:nvPr/>
          </p:nvSpPr>
          <p:spPr>
            <a:xfrm>
              <a:off x="2590020" y="3283942"/>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4</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5" name="文本框 14">
              <a:extLst>
                <a:ext uri="{FF2B5EF4-FFF2-40B4-BE49-F238E27FC236}">
                  <a16:creationId xmlns:a16="http://schemas.microsoft.com/office/drawing/2014/main" id="{BE1F2A89-B090-CC42-944D-82B864C12AF2}"/>
                </a:ext>
              </a:extLst>
            </p:cNvPr>
            <p:cNvSpPr txBox="1"/>
            <p:nvPr/>
          </p:nvSpPr>
          <p:spPr>
            <a:xfrm>
              <a:off x="2214029" y="4047501"/>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5</a:t>
              </a:r>
              <a:endParaRPr kumimoji="1" lang="zh-CN" altLang="en-US" sz="2400" b="1" dirty="0">
                <a:solidFill>
                  <a:srgbClr val="002060"/>
                </a:solidFill>
                <a:latin typeface="Calibri" panose="020F0502020204030204" pitchFamily="34" charset="0"/>
                <a:cs typeface="Calibri" panose="020F0502020204030204" pitchFamily="34" charset="0"/>
              </a:endParaRPr>
            </a:p>
          </p:txBody>
        </p:sp>
      </p:grpSp>
      <p:sp>
        <p:nvSpPr>
          <p:cNvPr id="16" name="标题 83">
            <a:extLst>
              <a:ext uri="{FF2B5EF4-FFF2-40B4-BE49-F238E27FC236}">
                <a16:creationId xmlns:a16="http://schemas.microsoft.com/office/drawing/2014/main" id="{3CE7746C-60E9-0947-BD7C-4652B3D6811B}"/>
              </a:ext>
            </a:extLst>
          </p:cNvPr>
          <p:cNvSpPr txBox="1">
            <a:spLocks/>
          </p:cNvSpPr>
          <p:nvPr/>
        </p:nvSpPr>
        <p:spPr>
          <a:xfrm>
            <a:off x="487921" y="52086"/>
            <a:ext cx="5812372" cy="477805"/>
          </a:xfrm>
          <a:prstGeom prst="rect">
            <a:avLst/>
          </a:prstGeom>
        </p:spPr>
        <p:txBody>
          <a:bodyPr tIns="72000" bIns="72000" anchor="ctr">
            <a:spAutoFit/>
          </a:bodyPr>
          <a:lstStyle>
            <a:lvl1pPr algn="ctr" defTabSz="914400" rtl="0" eaLnBrk="1" latinLnBrk="0" hangingPunct="1">
              <a:lnSpc>
                <a:spcPct val="100000"/>
              </a:lnSpc>
              <a:spcBef>
                <a:spcPct val="0"/>
              </a:spcBef>
              <a:buNone/>
              <a:defRPr lang="zh-CN" altLang="en-US" sz="2400" kern="1200" dirty="0" smtClean="0">
                <a:solidFill>
                  <a:schemeClr val="bg1"/>
                </a:solidFill>
                <a:effectLst>
                  <a:outerShdw blurRad="63500" algn="ctr" rotWithShape="0">
                    <a:schemeClr val="accent2">
                      <a:lumMod val="50000"/>
                      <a:alpha val="40000"/>
                    </a:schemeClr>
                  </a:outerShdw>
                </a:effectLst>
                <a:latin typeface="+mj-ea"/>
                <a:ea typeface="+mj-ea"/>
                <a:cs typeface="+mn-cs"/>
              </a:defRPr>
            </a:lvl1pPr>
          </a:lstStyle>
          <a:p>
            <a:pPr algn="l" defTabSz="685800">
              <a:lnSpc>
                <a:spcPct val="90000"/>
              </a:lnSpc>
              <a:spcBef>
                <a:spcPts val="750"/>
              </a:spcBef>
            </a:pPr>
            <a:r>
              <a:rPr lang="zh-CN" altLang="en-US" b="1" dirty="0">
                <a:latin typeface="微软雅黑" panose="020B0503020204020204" pitchFamily="34" charset="-122"/>
                <a:ea typeface="微软雅黑" panose="020B0503020204020204" pitchFamily="34" charset="-122"/>
              </a:rPr>
              <a:t>目 录</a:t>
            </a:r>
          </a:p>
        </p:txBody>
      </p:sp>
    </p:spTree>
    <p:extLst>
      <p:ext uri="{BB962C8B-B14F-4D97-AF65-F5344CB8AC3E}">
        <p14:creationId xmlns:p14="http://schemas.microsoft.com/office/powerpoint/2010/main" val="276968162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dirty="0"/>
              <a:t>主要互联网接入终端</a:t>
            </a:r>
          </a:p>
        </p:txBody>
      </p:sp>
      <p:pic>
        <p:nvPicPr>
          <p:cNvPr id="8" name="内容占位符 7">
            <a:extLst>
              <a:ext uri="{FF2B5EF4-FFF2-40B4-BE49-F238E27FC236}">
                <a16:creationId xmlns:a16="http://schemas.microsoft.com/office/drawing/2014/main" id="{16529588-2ADB-6F02-0762-E937109626A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34607" y="951570"/>
            <a:ext cx="7074786" cy="3857986"/>
          </a:xfrm>
        </p:spPr>
      </p:pic>
      <p:sp>
        <p:nvSpPr>
          <p:cNvPr id="9" name="框架 8">
            <a:extLst>
              <a:ext uri="{FF2B5EF4-FFF2-40B4-BE49-F238E27FC236}">
                <a16:creationId xmlns:a16="http://schemas.microsoft.com/office/drawing/2014/main" id="{DDB891CE-EB3E-AD5E-BA4E-DC94D8174A1F}"/>
              </a:ext>
            </a:extLst>
          </p:cNvPr>
          <p:cNvSpPr/>
          <p:nvPr/>
        </p:nvSpPr>
        <p:spPr>
          <a:xfrm>
            <a:off x="3869922" y="1665428"/>
            <a:ext cx="1404156" cy="2430270"/>
          </a:xfrm>
          <a:prstGeom prst="frame">
            <a:avLst>
              <a:gd name="adj1" fmla="val 273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83"/>
          <p:cNvSpPr txBox="1"/>
          <p:nvPr/>
        </p:nvSpPr>
        <p:spPr>
          <a:xfrm>
            <a:off x="487922" y="52087"/>
            <a:ext cx="5812372" cy="477805"/>
          </a:xfrm>
          <a:prstGeom prst="rect">
            <a:avLst/>
          </a:prstGeom>
        </p:spPr>
        <p:txBody>
          <a:bodyPr tIns="72000" bIns="72000" anchor="ctr">
            <a:spAutoFit/>
          </a:bodyPr>
          <a:lstStyle>
            <a:lvl1pPr algn="ctr" defTabSz="914400" rtl="0" eaLnBrk="1" latinLnBrk="0" hangingPunct="1">
              <a:lnSpc>
                <a:spcPct val="100000"/>
              </a:lnSpc>
              <a:spcBef>
                <a:spcPct val="0"/>
              </a:spcBef>
              <a:buNone/>
              <a:defRPr lang="zh-CN" altLang="en-US" sz="2400" kern="1200" dirty="0" smtClean="0">
                <a:solidFill>
                  <a:schemeClr val="bg1"/>
                </a:solidFill>
                <a:effectLst>
                  <a:outerShdw blurRad="63500" algn="ctr" rotWithShape="0">
                    <a:schemeClr val="accent2">
                      <a:lumMod val="50000"/>
                      <a:alpha val="40000"/>
                    </a:schemeClr>
                  </a:outerShdw>
                </a:effectLst>
                <a:latin typeface="+mj-ea"/>
                <a:ea typeface="+mj-ea"/>
                <a:cs typeface="+mn-cs"/>
              </a:defRPr>
            </a:lvl1pPr>
          </a:lstStyle>
          <a:p>
            <a:pPr algn="l" defTabSz="685783">
              <a:lnSpc>
                <a:spcPct val="90000"/>
              </a:lnSpc>
              <a:spcBef>
                <a:spcPts val="750"/>
              </a:spcBef>
            </a:pPr>
            <a:r>
              <a:rPr lang="zh-CN" altLang="en-US" b="1" dirty="0">
                <a:latin typeface="微软雅黑" panose="020B0503020204020204" pitchFamily="34" charset="-122"/>
                <a:ea typeface="微软雅黑" panose="020B0503020204020204" pitchFamily="34" charset="-122"/>
              </a:rPr>
              <a:t>移动应用</a:t>
            </a:r>
            <a:r>
              <a:rPr lang="en-US" altLang="zh-CN" b="1" dirty="0">
                <a:latin typeface="微软雅黑" panose="020B0503020204020204" pitchFamily="34" charset="-122"/>
                <a:ea typeface="微软雅黑" panose="020B0503020204020204" pitchFamily="34" charset="-122"/>
              </a:rPr>
              <a:t>(APP)</a:t>
            </a:r>
            <a:r>
              <a:rPr lang="zh-CN" altLang="en-US" b="1" dirty="0">
                <a:latin typeface="微软雅黑" panose="020B0503020204020204" pitchFamily="34" charset="-122"/>
                <a:ea typeface="微软雅黑" panose="020B0503020204020204" pitchFamily="34" charset="-122"/>
              </a:rPr>
              <a:t>检测中的三大挑战与困难</a:t>
            </a:r>
          </a:p>
        </p:txBody>
      </p:sp>
      <p:sp>
        <p:nvSpPr>
          <p:cNvPr id="5" name="矩形 4"/>
          <p:cNvSpPr/>
          <p:nvPr/>
        </p:nvSpPr>
        <p:spPr>
          <a:xfrm>
            <a:off x="461386" y="987574"/>
            <a:ext cx="8071055" cy="3743622"/>
          </a:xfrm>
          <a:prstGeom prst="rect">
            <a:avLst/>
          </a:prstGeom>
          <a:noFill/>
        </p:spPr>
      </p:sp>
      <p:grpSp>
        <p:nvGrpSpPr>
          <p:cNvPr id="14" name="组合 13"/>
          <p:cNvGrpSpPr/>
          <p:nvPr/>
        </p:nvGrpSpPr>
        <p:grpSpPr>
          <a:xfrm>
            <a:off x="461385" y="2274445"/>
            <a:ext cx="8221230" cy="1169881"/>
            <a:chOff x="461385" y="2274444"/>
            <a:chExt cx="8221230" cy="1169881"/>
          </a:xfrm>
        </p:grpSpPr>
        <p:sp>
          <p:nvSpPr>
            <p:cNvPr id="8" name="任意形状 7"/>
            <p:cNvSpPr/>
            <p:nvPr/>
          </p:nvSpPr>
          <p:spPr>
            <a:xfrm>
              <a:off x="461385" y="2274444"/>
              <a:ext cx="8221230" cy="1169881"/>
            </a:xfrm>
            <a:custGeom>
              <a:avLst/>
              <a:gdLst>
                <a:gd name="connsiteX0" fmla="*/ 0 w 8071055"/>
                <a:gd name="connsiteY0" fmla="*/ 0 h 1169881"/>
                <a:gd name="connsiteX1" fmla="*/ 8071055 w 8071055"/>
                <a:gd name="connsiteY1" fmla="*/ 0 h 1169881"/>
                <a:gd name="connsiteX2" fmla="*/ 8071055 w 8071055"/>
                <a:gd name="connsiteY2" fmla="*/ 1169881 h 1169881"/>
                <a:gd name="connsiteX3" fmla="*/ 0 w 8071055"/>
                <a:gd name="connsiteY3" fmla="*/ 1169881 h 1169881"/>
                <a:gd name="connsiteX4" fmla="*/ 0 w 8071055"/>
                <a:gd name="connsiteY4" fmla="*/ 0 h 1169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1055" h="1169881">
                  <a:moveTo>
                    <a:pt x="0" y="0"/>
                  </a:moveTo>
                  <a:lnTo>
                    <a:pt x="8071055" y="0"/>
                  </a:lnTo>
                  <a:lnTo>
                    <a:pt x="8071055" y="1169881"/>
                  </a:lnTo>
                  <a:lnTo>
                    <a:pt x="0" y="1169881"/>
                  </a:lnTo>
                  <a:lnTo>
                    <a:pt x="0" y="0"/>
                  </a:lnTo>
                  <a:close/>
                </a:path>
              </a:pathLst>
            </a:custGeom>
            <a:solidFill>
              <a:srgbClr val="002060">
                <a:alpha val="77000"/>
              </a:srgbClr>
            </a:solidFill>
            <a:ln w="12700" cap="flat" cmpd="sng" algn="ctr">
              <a:no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837879" tIns="106680" rIns="106681" bIns="106680" numCol="1" spcCol="1270" anchor="ctr" anchorCtr="0">
              <a:noAutofit/>
            </a:bodyPr>
            <a:lstStyle/>
            <a:p>
              <a:pPr algn="ctr" defTabSz="1066773">
                <a:lnSpc>
                  <a:spcPct val="120000"/>
                </a:lnSpc>
                <a:spcAft>
                  <a:spcPct val="35000"/>
                </a:spcAft>
              </a:pPr>
              <a:r>
                <a:rPr lang="en-US" altLang="zh-CN" sz="2400" dirty="0">
                  <a:latin typeface="微软雅黑" panose="020B0503020204020204" pitchFamily="34" charset="-122"/>
                  <a:ea typeface="微软雅黑" panose="020B0503020204020204" pitchFamily="34" charset="-122"/>
                </a:rPr>
                <a:t>APP</a:t>
              </a:r>
              <a:r>
                <a:rPr lang="zh-CN" altLang="en-US" sz="2400" dirty="0">
                  <a:latin typeface="微软雅黑" panose="020B0503020204020204" pitchFamily="34" charset="-122"/>
                  <a:ea typeface="微软雅黑" panose="020B0503020204020204" pitchFamily="34" charset="-122"/>
                </a:rPr>
                <a:t>无障碍功能实现</a:t>
              </a:r>
              <a:r>
                <a:rPr lang="zh-CN" altLang="en-US" sz="2400" dirty="0">
                  <a:solidFill>
                    <a:prstClr val="white"/>
                  </a:solidFill>
                  <a:latin typeface="微软雅黑" panose="020B0503020204020204" pitchFamily="34" charset="-122"/>
                  <a:ea typeface="微软雅黑" panose="020B0503020204020204" pitchFamily="34" charset="-122"/>
                </a:rPr>
                <a:t>方式</a:t>
              </a:r>
              <a:r>
                <a:rPr lang="zh-CN" altLang="en-US" sz="2400" dirty="0">
                  <a:latin typeface="微软雅黑" panose="020B0503020204020204" pitchFamily="34" charset="-122"/>
                  <a:ea typeface="微软雅黑" panose="020B0503020204020204" pitchFamily="34" charset="-122"/>
                </a:rPr>
                <a:t>多样</a:t>
              </a:r>
              <a:br>
                <a:rPr lang="en-US" altLang="zh-CN" sz="2400" b="1" dirty="0">
                  <a:latin typeface="微软雅黑" panose="020B0503020204020204" pitchFamily="34" charset="-122"/>
                  <a:ea typeface="微软雅黑" panose="020B0503020204020204" pitchFamily="34" charset="-122"/>
                </a:rPr>
              </a:br>
              <a:r>
                <a:rPr lang="zh-CN" altLang="en-US" sz="2400" b="1" dirty="0">
                  <a:solidFill>
                    <a:srgbClr val="FFC000"/>
                  </a:solidFill>
                  <a:latin typeface="微软雅黑" panose="020B0503020204020204" pitchFamily="34" charset="-122"/>
                  <a:ea typeface="微软雅黑" panose="020B0503020204020204" pitchFamily="34" charset="-122"/>
                </a:rPr>
                <a:t>人工检测难以持续、全面精准判断</a:t>
              </a:r>
              <a:r>
                <a:rPr lang="en-US" altLang="zh-CN" sz="2400" b="1" dirty="0">
                  <a:solidFill>
                    <a:srgbClr val="FFC000"/>
                  </a:solidFill>
                  <a:latin typeface="微软雅黑" panose="020B0503020204020204" pitchFamily="34" charset="-122"/>
                  <a:ea typeface="微软雅黑" panose="020B0503020204020204" pitchFamily="34" charset="-122"/>
                </a:rPr>
                <a:t>(</a:t>
              </a:r>
              <a:r>
                <a:rPr lang="zh-CN" altLang="en-US" sz="2400" b="1" dirty="0">
                  <a:solidFill>
                    <a:srgbClr val="FFC000"/>
                  </a:solidFill>
                  <a:latin typeface="微软雅黑" panose="020B0503020204020204" pitchFamily="34" charset="-122"/>
                  <a:ea typeface="微软雅黑" panose="020B0503020204020204" pitchFamily="34" charset="-122"/>
                </a:rPr>
                <a:t>准确率不高</a:t>
              </a:r>
              <a:r>
                <a:rPr lang="en-US" altLang="zh-CN" sz="2400" b="1" dirty="0">
                  <a:solidFill>
                    <a:srgbClr val="FFC000"/>
                  </a:solidFill>
                  <a:latin typeface="微软雅黑" panose="020B0503020204020204" pitchFamily="34" charset="-122"/>
                  <a:ea typeface="微软雅黑" panose="020B0503020204020204" pitchFamily="34" charset="-122"/>
                </a:rPr>
                <a:t>)</a:t>
              </a:r>
              <a:endParaRPr lang="zh-CN" altLang="en-US" sz="2400" b="1" dirty="0">
                <a:solidFill>
                  <a:srgbClr val="FFC000"/>
                </a:solidFill>
                <a:latin typeface="微软雅黑" panose="020B0503020204020204" pitchFamily="34" charset="-122"/>
                <a:ea typeface="微软雅黑" panose="020B0503020204020204" pitchFamily="34" charset="-122"/>
              </a:endParaRPr>
            </a:p>
          </p:txBody>
        </p:sp>
        <p:sp>
          <p:nvSpPr>
            <p:cNvPr id="9" name="矩形 8"/>
            <p:cNvSpPr/>
            <p:nvPr/>
          </p:nvSpPr>
          <p:spPr>
            <a:xfrm>
              <a:off x="578373" y="2391432"/>
              <a:ext cx="1614211" cy="935905"/>
            </a:xfrm>
            <a:prstGeom prst="rect">
              <a:avLst/>
            </a:prstGeom>
            <a:blipFill>
              <a:blip r:embed="rId3" cstate="print">
                <a:extLst>
                  <a:ext uri="{28A0092B-C50C-407E-A947-70E740481C1C}">
                    <a14:useLocalDpi xmlns:a14="http://schemas.microsoft.com/office/drawing/2010/main" val="0"/>
                  </a:ext>
                </a:extLst>
              </a:blip>
              <a:srcRect/>
              <a:stretch>
                <a:fillRect t="-10000" b="-10000"/>
              </a:stretch>
            </a:blipFill>
            <a:ln w="28575">
              <a:solidFill>
                <a:schemeClr val="bg1"/>
              </a:solidFill>
            </a:ln>
          </p:spPr>
          <p:style>
            <a:lnRef idx="2">
              <a:scrgbClr r="0" g="0" b="0"/>
            </a:lnRef>
            <a:fillRef idx="1">
              <a:scrgbClr r="0" g="0" b="0"/>
            </a:fillRef>
            <a:effectRef idx="0">
              <a:schemeClr val="dk2">
                <a:tint val="50000"/>
                <a:hueOff val="0"/>
                <a:satOff val="0"/>
                <a:lumOff val="0"/>
                <a:alphaOff val="0"/>
              </a:schemeClr>
            </a:effectRef>
            <a:fontRef idx="minor">
              <a:schemeClr val="lt2">
                <a:hueOff val="0"/>
                <a:satOff val="0"/>
                <a:lumOff val="0"/>
                <a:alphaOff val="0"/>
              </a:schemeClr>
            </a:fontRef>
          </p:style>
        </p:sp>
      </p:grpSp>
      <p:grpSp>
        <p:nvGrpSpPr>
          <p:cNvPr id="15" name="组合 14"/>
          <p:cNvGrpSpPr/>
          <p:nvPr/>
        </p:nvGrpSpPr>
        <p:grpSpPr>
          <a:xfrm>
            <a:off x="461385" y="915567"/>
            <a:ext cx="8221230" cy="1169881"/>
            <a:chOff x="461385" y="915566"/>
            <a:chExt cx="8071055" cy="1169881"/>
          </a:xfrm>
        </p:grpSpPr>
        <p:sp>
          <p:nvSpPr>
            <p:cNvPr id="6" name="任意形状 5"/>
            <p:cNvSpPr/>
            <p:nvPr/>
          </p:nvSpPr>
          <p:spPr>
            <a:xfrm>
              <a:off x="461385" y="915566"/>
              <a:ext cx="8071055" cy="1169881"/>
            </a:xfrm>
            <a:custGeom>
              <a:avLst/>
              <a:gdLst>
                <a:gd name="connsiteX0" fmla="*/ 0 w 8071055"/>
                <a:gd name="connsiteY0" fmla="*/ 0 h 1169881"/>
                <a:gd name="connsiteX1" fmla="*/ 8071055 w 8071055"/>
                <a:gd name="connsiteY1" fmla="*/ 0 h 1169881"/>
                <a:gd name="connsiteX2" fmla="*/ 8071055 w 8071055"/>
                <a:gd name="connsiteY2" fmla="*/ 1169881 h 1169881"/>
                <a:gd name="connsiteX3" fmla="*/ 0 w 8071055"/>
                <a:gd name="connsiteY3" fmla="*/ 1169881 h 1169881"/>
                <a:gd name="connsiteX4" fmla="*/ 0 w 8071055"/>
                <a:gd name="connsiteY4" fmla="*/ 0 h 1169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1055" h="1169881">
                  <a:moveTo>
                    <a:pt x="0" y="0"/>
                  </a:moveTo>
                  <a:lnTo>
                    <a:pt x="8071055" y="0"/>
                  </a:lnTo>
                  <a:lnTo>
                    <a:pt x="8071055" y="1169881"/>
                  </a:lnTo>
                  <a:lnTo>
                    <a:pt x="0" y="1169881"/>
                  </a:lnTo>
                  <a:lnTo>
                    <a:pt x="0" y="0"/>
                  </a:lnTo>
                  <a:close/>
                </a:path>
              </a:pathLst>
            </a:custGeom>
            <a:solidFill>
              <a:srgbClr val="002060">
                <a:alpha val="77000"/>
              </a:srgbClr>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1822639" tIns="91440" rIns="91441" bIns="91440" numCol="1" spcCol="1270" anchor="ctr" anchorCtr="0">
              <a:noAutofit/>
            </a:bodyPr>
            <a:lstStyle/>
            <a:p>
              <a:pPr algn="ctr" defTabSz="755631">
                <a:lnSpc>
                  <a:spcPct val="120000"/>
                </a:lnSpc>
                <a:spcAft>
                  <a:spcPct val="35000"/>
                </a:spcAft>
              </a:pPr>
              <a:r>
                <a:rPr lang="en-US" altLang="zh-CN" sz="2400" dirty="0">
                  <a:solidFill>
                    <a:prstClr val="white"/>
                  </a:solidFill>
                  <a:latin typeface="微软雅黑" panose="020B0503020204020204" pitchFamily="34" charset="-122"/>
                  <a:ea typeface="微软雅黑" panose="020B0503020204020204" pitchFamily="34" charset="-122"/>
                </a:rPr>
                <a:t>APP</a:t>
              </a:r>
              <a:r>
                <a:rPr lang="zh-CN" altLang="en-US" sz="2400" dirty="0">
                  <a:solidFill>
                    <a:prstClr val="white"/>
                  </a:solidFill>
                  <a:latin typeface="微软雅黑" panose="020B0503020204020204" pitchFamily="34" charset="-122"/>
                  <a:ea typeface="微软雅黑" panose="020B0503020204020204" pitchFamily="34" charset="-122"/>
                </a:rPr>
                <a:t>页面数量众多、结构复杂</a:t>
              </a:r>
              <a:br>
                <a:rPr lang="en-US" altLang="zh-CN" sz="2400" b="1" dirty="0">
                  <a:solidFill>
                    <a:prstClr val="white"/>
                  </a:solidFill>
                  <a:latin typeface="微软雅黑" panose="020B0503020204020204" pitchFamily="34" charset="-122"/>
                  <a:ea typeface="微软雅黑" panose="020B0503020204020204" pitchFamily="34" charset="-122"/>
                </a:rPr>
              </a:br>
              <a:r>
                <a:rPr lang="zh-CN" altLang="en-US" sz="2400" b="1" dirty="0">
                  <a:solidFill>
                    <a:srgbClr val="FFC000"/>
                  </a:solidFill>
                  <a:latin typeface="微软雅黑" panose="020B0503020204020204" pitchFamily="34" charset="-122"/>
                  <a:ea typeface="微软雅黑" panose="020B0503020204020204" pitchFamily="34" charset="-122"/>
                </a:rPr>
                <a:t>检测系统难以覆盖所有页面</a:t>
              </a:r>
              <a:r>
                <a:rPr lang="en-US" altLang="zh-CN" sz="2400" b="1" dirty="0">
                  <a:solidFill>
                    <a:srgbClr val="FFC000"/>
                  </a:solidFill>
                  <a:latin typeface="微软雅黑" panose="020B0503020204020204" pitchFamily="34" charset="-122"/>
                  <a:ea typeface="微软雅黑" panose="020B0503020204020204" pitchFamily="34" charset="-122"/>
                </a:rPr>
                <a:t>(</a:t>
              </a:r>
              <a:r>
                <a:rPr lang="zh-CN" altLang="en-US" sz="2400" b="1" dirty="0">
                  <a:solidFill>
                    <a:srgbClr val="FFC000"/>
                  </a:solidFill>
                  <a:latin typeface="微软雅黑" panose="020B0503020204020204" pitchFamily="34" charset="-122"/>
                  <a:ea typeface="微软雅黑" panose="020B0503020204020204" pitchFamily="34" charset="-122"/>
                </a:rPr>
                <a:t>覆盖率不高</a:t>
              </a:r>
              <a:r>
                <a:rPr lang="en-US" altLang="zh-CN" sz="2400" b="1" dirty="0">
                  <a:solidFill>
                    <a:srgbClr val="FFC000"/>
                  </a:solidFill>
                  <a:latin typeface="微软雅黑" panose="020B0503020204020204" pitchFamily="34" charset="-122"/>
                  <a:ea typeface="微软雅黑" panose="020B0503020204020204" pitchFamily="34" charset="-122"/>
                </a:rPr>
                <a:t>)</a:t>
              </a:r>
              <a:endParaRPr lang="zh-CN" altLang="en-US" sz="2400" b="1" dirty="0">
                <a:solidFill>
                  <a:srgbClr val="FFC000"/>
                </a:solidFill>
                <a:latin typeface="微软雅黑" panose="020B0503020204020204" pitchFamily="34" charset="-122"/>
                <a:ea typeface="微软雅黑" panose="020B0503020204020204" pitchFamily="34" charset="-122"/>
              </a:endParaRPr>
            </a:p>
          </p:txBody>
        </p:sp>
        <p:sp>
          <p:nvSpPr>
            <p:cNvPr id="7" name="矩形 6"/>
            <p:cNvSpPr/>
            <p:nvPr/>
          </p:nvSpPr>
          <p:spPr>
            <a:xfrm>
              <a:off x="578373" y="1032553"/>
              <a:ext cx="1614211" cy="935905"/>
            </a:xfrm>
            <a:prstGeom prst="rect">
              <a:avLst/>
            </a:prstGeom>
            <a:blipFill>
              <a:blip r:embed="rId4" cstate="print">
                <a:extLst>
                  <a:ext uri="{28A0092B-C50C-407E-A947-70E740481C1C}">
                    <a14:useLocalDpi xmlns:a14="http://schemas.microsoft.com/office/drawing/2010/main" val="0"/>
                  </a:ext>
                </a:extLst>
              </a:blip>
              <a:srcRect/>
              <a:stretch>
                <a:fillRect t="-6000" b="-6000"/>
              </a:stretch>
            </a:blipFill>
            <a:ln w="28575">
              <a:solidFill>
                <a:schemeClr val="bg1"/>
              </a:solidFill>
            </a:ln>
          </p:spPr>
          <p:style>
            <a:lnRef idx="2">
              <a:scrgbClr r="0" g="0" b="0"/>
            </a:lnRef>
            <a:fillRef idx="1">
              <a:scrgbClr r="0" g="0" b="0"/>
            </a:fillRef>
            <a:effectRef idx="0">
              <a:schemeClr val="dk2">
                <a:tint val="50000"/>
                <a:hueOff val="0"/>
                <a:satOff val="0"/>
                <a:lumOff val="0"/>
                <a:alphaOff val="0"/>
              </a:schemeClr>
            </a:effectRef>
            <a:fontRef idx="minor">
              <a:schemeClr val="lt2">
                <a:hueOff val="0"/>
                <a:satOff val="0"/>
                <a:lumOff val="0"/>
                <a:alphaOff val="0"/>
              </a:schemeClr>
            </a:fontRef>
          </p:style>
        </p:sp>
      </p:grpSp>
      <p:grpSp>
        <p:nvGrpSpPr>
          <p:cNvPr id="13" name="组合 12"/>
          <p:cNvGrpSpPr/>
          <p:nvPr/>
        </p:nvGrpSpPr>
        <p:grpSpPr>
          <a:xfrm>
            <a:off x="461385" y="3634118"/>
            <a:ext cx="8221230" cy="1169881"/>
            <a:chOff x="461385" y="3561314"/>
            <a:chExt cx="8071055" cy="1169881"/>
          </a:xfrm>
        </p:grpSpPr>
        <p:sp>
          <p:nvSpPr>
            <p:cNvPr id="10" name="任意形状 9"/>
            <p:cNvSpPr/>
            <p:nvPr/>
          </p:nvSpPr>
          <p:spPr>
            <a:xfrm>
              <a:off x="461385" y="3561314"/>
              <a:ext cx="8071055" cy="1169881"/>
            </a:xfrm>
            <a:custGeom>
              <a:avLst/>
              <a:gdLst>
                <a:gd name="connsiteX0" fmla="*/ 0 w 8071055"/>
                <a:gd name="connsiteY0" fmla="*/ 0 h 1169881"/>
                <a:gd name="connsiteX1" fmla="*/ 8071055 w 8071055"/>
                <a:gd name="connsiteY1" fmla="*/ 0 h 1169881"/>
                <a:gd name="connsiteX2" fmla="*/ 8071055 w 8071055"/>
                <a:gd name="connsiteY2" fmla="*/ 1169881 h 1169881"/>
                <a:gd name="connsiteX3" fmla="*/ 0 w 8071055"/>
                <a:gd name="connsiteY3" fmla="*/ 1169881 h 1169881"/>
                <a:gd name="connsiteX4" fmla="*/ 0 w 8071055"/>
                <a:gd name="connsiteY4" fmla="*/ 0 h 1169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1055" h="1169881">
                  <a:moveTo>
                    <a:pt x="0" y="0"/>
                  </a:moveTo>
                  <a:lnTo>
                    <a:pt x="8071055" y="0"/>
                  </a:lnTo>
                  <a:lnTo>
                    <a:pt x="8071055" y="1169881"/>
                  </a:lnTo>
                  <a:lnTo>
                    <a:pt x="0" y="1169881"/>
                  </a:lnTo>
                  <a:lnTo>
                    <a:pt x="0" y="0"/>
                  </a:lnTo>
                  <a:close/>
                </a:path>
              </a:pathLst>
            </a:custGeom>
            <a:solidFill>
              <a:srgbClr val="002060">
                <a:alpha val="77000"/>
              </a:srgbClr>
            </a:solidFill>
            <a:ln w="12700" cap="flat" cmpd="sng" algn="ctr">
              <a:no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1837879" tIns="106680" rIns="106681" bIns="106680" numCol="1" spcCol="1270" anchor="ctr" anchorCtr="0">
              <a:noAutofit/>
            </a:bodyPr>
            <a:lstStyle/>
            <a:p>
              <a:pPr algn="ctr" defTabSz="1066773">
                <a:lnSpc>
                  <a:spcPct val="120000"/>
                </a:lnSpc>
                <a:spcAft>
                  <a:spcPct val="35000"/>
                </a:spcAft>
              </a:pPr>
              <a:r>
                <a:rPr lang="zh-CN" altLang="en-US" sz="2400" dirty="0">
                  <a:latin typeface="微软雅黑" panose="020B0503020204020204" pitchFamily="34" charset="-122"/>
                  <a:ea typeface="微软雅黑" panose="020B0503020204020204" pitchFamily="34" charset="-122"/>
                </a:rPr>
                <a:t>部分无障碍功能需要人工检测</a:t>
              </a:r>
              <a:br>
                <a:rPr lang="en-US" altLang="zh-CN" sz="2400" b="1" dirty="0">
                  <a:latin typeface="微软雅黑" panose="020B0503020204020204" pitchFamily="34" charset="-122"/>
                  <a:ea typeface="微软雅黑" panose="020B0503020204020204" pitchFamily="34" charset="-122"/>
                </a:rPr>
              </a:br>
              <a:r>
                <a:rPr lang="zh-CN" altLang="en-US" sz="2400" b="1" dirty="0">
                  <a:solidFill>
                    <a:srgbClr val="FFC000"/>
                  </a:solidFill>
                  <a:latin typeface="微软雅黑" panose="020B0503020204020204" pitchFamily="34" charset="-122"/>
                  <a:ea typeface="微软雅黑" panose="020B0503020204020204" pitchFamily="34" charset="-122"/>
                </a:rPr>
                <a:t>人工检测结果依赖多人校验</a:t>
              </a:r>
              <a:r>
                <a:rPr lang="en-US" altLang="zh-CN" sz="2400" b="1" dirty="0">
                  <a:solidFill>
                    <a:srgbClr val="FFC000"/>
                  </a:solidFill>
                  <a:latin typeface="微软雅黑" panose="020B0503020204020204" pitchFamily="34" charset="-122"/>
                  <a:ea typeface="微软雅黑" panose="020B0503020204020204" pitchFamily="34" charset="-122"/>
                </a:rPr>
                <a:t>(</a:t>
              </a:r>
              <a:r>
                <a:rPr lang="zh-CN" altLang="en-US" sz="2400" b="1" dirty="0">
                  <a:solidFill>
                    <a:srgbClr val="FFC000"/>
                  </a:solidFill>
                  <a:latin typeface="微软雅黑" panose="020B0503020204020204" pitchFamily="34" charset="-122"/>
                  <a:ea typeface="微软雅黑" panose="020B0503020204020204" pitchFamily="34" charset="-122"/>
                </a:rPr>
                <a:t>校准率不高</a:t>
              </a:r>
              <a:r>
                <a:rPr lang="en-US" altLang="zh-CN" sz="2400" b="1" dirty="0">
                  <a:solidFill>
                    <a:srgbClr val="FFC000"/>
                  </a:solidFill>
                  <a:latin typeface="微软雅黑" panose="020B0503020204020204" pitchFamily="34" charset="-122"/>
                  <a:ea typeface="微软雅黑" panose="020B0503020204020204" pitchFamily="34" charset="-122"/>
                </a:rPr>
                <a:t>)</a:t>
              </a:r>
              <a:endParaRPr lang="zh-CN" altLang="en-US" sz="2400" b="1" dirty="0">
                <a:solidFill>
                  <a:srgbClr val="FFC000"/>
                </a:solidFill>
                <a:latin typeface="微软雅黑" panose="020B0503020204020204" pitchFamily="34" charset="-122"/>
                <a:ea typeface="微软雅黑" panose="020B0503020204020204" pitchFamily="34" charset="-122"/>
              </a:endParaRPr>
            </a:p>
          </p:txBody>
        </p:sp>
        <p:sp>
          <p:nvSpPr>
            <p:cNvPr id="11" name="矩形 10"/>
            <p:cNvSpPr/>
            <p:nvPr/>
          </p:nvSpPr>
          <p:spPr>
            <a:xfrm>
              <a:off x="578373" y="3678302"/>
              <a:ext cx="1614211" cy="935905"/>
            </a:xfrm>
            <a:prstGeom prst="rect">
              <a:avLst/>
            </a:prstGeom>
            <a:blipFill>
              <a:blip r:embed="rId5" cstate="print">
                <a:extLst>
                  <a:ext uri="{28A0092B-C50C-407E-A947-70E740481C1C}">
                    <a14:useLocalDpi xmlns:a14="http://schemas.microsoft.com/office/drawing/2010/main" val="0"/>
                  </a:ext>
                </a:extLst>
              </a:blip>
              <a:srcRect/>
              <a:stretch>
                <a:fillRect t="-3000" b="-3000"/>
              </a:stretch>
            </a:blipFill>
            <a:ln w="28575">
              <a:solidFill>
                <a:schemeClr val="bg1"/>
              </a:solidFill>
            </a:ln>
          </p:spPr>
          <p:style>
            <a:lnRef idx="2">
              <a:scrgbClr r="0" g="0" b="0"/>
            </a:lnRef>
            <a:fillRef idx="1">
              <a:scrgbClr r="0" g="0" b="0"/>
            </a:fillRef>
            <a:effectRef idx="0">
              <a:schemeClr val="dk2">
                <a:tint val="50000"/>
                <a:hueOff val="0"/>
                <a:satOff val="0"/>
                <a:lumOff val="0"/>
                <a:alphaOff val="0"/>
              </a:schemeClr>
            </a:effectRef>
            <a:fontRef idx="minor">
              <a:schemeClr val="lt2">
                <a:hueOff val="0"/>
                <a:satOff val="0"/>
                <a:lumOff val="0"/>
                <a:alphaOff val="0"/>
              </a:schemeClr>
            </a:fontRef>
          </p:style>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标题 1"/>
          <p:cNvSpPr txBox="1"/>
          <p:nvPr/>
        </p:nvSpPr>
        <p:spPr>
          <a:xfrm>
            <a:off x="487920" y="77722"/>
            <a:ext cx="6460344" cy="477805"/>
          </a:xfrm>
          <a:prstGeom prst="rect">
            <a:avLst/>
          </a:prstGeom>
        </p:spPr>
        <p:txBody>
          <a:bodyPr/>
          <a:lstStyle>
            <a:lvl1pPr algn="l" defTabSz="685800" rtl="0" eaLnBrk="1" latinLnBrk="0" hangingPunct="1">
              <a:lnSpc>
                <a:spcPct val="90000"/>
              </a:lnSpc>
              <a:spcBef>
                <a:spcPct val="0"/>
              </a:spcBef>
              <a:buNone/>
              <a:defRPr lang="zh-CN" altLang="en-US" sz="2400" b="1" kern="1200">
                <a:solidFill>
                  <a:schemeClr val="bg1"/>
                </a:solidFill>
                <a:effectLst>
                  <a:outerShdw blurRad="63500" algn="ctr" rotWithShape="0">
                    <a:schemeClr val="accent2">
                      <a:lumMod val="50000"/>
                      <a:alpha val="40000"/>
                    </a:schemeClr>
                  </a:outerShdw>
                </a:effectLst>
                <a:latin typeface="微软雅黑" panose="020B0503020204020204" pitchFamily="34" charset="-122"/>
                <a:ea typeface="微软雅黑" panose="020B0503020204020204" pitchFamily="34" charset="-122"/>
                <a:cs typeface="+mn-cs"/>
              </a:defRPr>
            </a:lvl1pPr>
          </a:lstStyle>
          <a:p>
            <a:pPr fontAlgn="auto">
              <a:spcAft>
                <a:spcPts val="0"/>
              </a:spcAft>
            </a:pPr>
            <a:r>
              <a:rPr lang="zh-CN" altLang="en-US" dirty="0"/>
              <a:t>人工智能技术赋能移动应用</a:t>
            </a:r>
            <a:r>
              <a:rPr lang="en-US" altLang="zh-CN" dirty="0"/>
              <a:t>(APP)</a:t>
            </a:r>
            <a:r>
              <a:rPr lang="zh-CN" altLang="en-US" dirty="0"/>
              <a:t>自动检测</a:t>
            </a:r>
          </a:p>
        </p:txBody>
      </p:sp>
      <p:sp>
        <p:nvSpPr>
          <p:cNvPr id="9" name="矩形 8"/>
          <p:cNvSpPr/>
          <p:nvPr/>
        </p:nvSpPr>
        <p:spPr>
          <a:xfrm>
            <a:off x="-18510" y="1235542"/>
            <a:ext cx="3701573" cy="846452"/>
          </a:xfrm>
          <a:prstGeom prst="rect">
            <a:avLst/>
          </a:prstGeom>
          <a:no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7450" tIns="95540" rIns="137450" bIns="95540" numCol="1" spcCol="1270" anchor="ctr" anchorCtr="0">
            <a:noAutofit/>
          </a:bodyPr>
          <a:lstStyle/>
          <a:p>
            <a:pPr algn="ctr" defTabSz="755631">
              <a:lnSpc>
                <a:spcPct val="90000"/>
              </a:lnSpc>
              <a:spcAft>
                <a:spcPct val="35000"/>
              </a:spcAft>
            </a:pPr>
            <a:r>
              <a:rPr lang="en-US" altLang="zh-CN" sz="2000" b="1" dirty="0">
                <a:solidFill>
                  <a:schemeClr val="tx1"/>
                </a:solidFill>
                <a:latin typeface="微软雅黑" panose="020B0503020204020204" pitchFamily="34" charset="-122"/>
                <a:ea typeface="微软雅黑" panose="020B0503020204020204" pitchFamily="34" charset="-122"/>
              </a:rPr>
              <a:t>1. </a:t>
            </a:r>
            <a:r>
              <a:rPr lang="zh-CN" altLang="en-US" sz="2000" b="1" dirty="0">
                <a:solidFill>
                  <a:schemeClr val="tx1"/>
                </a:solidFill>
                <a:latin typeface="微软雅黑" panose="020B0503020204020204" pitchFamily="34" charset="-122"/>
                <a:ea typeface="微软雅黑" panose="020B0503020204020204" pitchFamily="34" charset="-122"/>
              </a:rPr>
              <a:t>如何对</a:t>
            </a:r>
            <a:r>
              <a:rPr lang="en-US" altLang="zh-CN" sz="2000" b="1" dirty="0">
                <a:solidFill>
                  <a:schemeClr val="tx1"/>
                </a:solidFill>
                <a:latin typeface="微软雅黑" panose="020B0503020204020204" pitchFamily="34" charset="-122"/>
                <a:ea typeface="微软雅黑" panose="020B0503020204020204" pitchFamily="34" charset="-122"/>
              </a:rPr>
              <a:t>APP</a:t>
            </a:r>
            <a:r>
              <a:rPr lang="zh-CN" altLang="en-US" sz="2000" b="1" dirty="0">
                <a:solidFill>
                  <a:schemeClr val="tx1"/>
                </a:solidFill>
                <a:latin typeface="微软雅黑" panose="020B0503020204020204" pitchFamily="34" charset="-122"/>
                <a:ea typeface="微软雅黑" panose="020B0503020204020204" pitchFamily="34" charset="-122"/>
              </a:rPr>
              <a:t>页面进行遍历？（覆盖率不高）</a:t>
            </a:r>
          </a:p>
        </p:txBody>
      </p:sp>
      <p:sp>
        <p:nvSpPr>
          <p:cNvPr id="10" name="矩形 9"/>
          <p:cNvSpPr/>
          <p:nvPr/>
        </p:nvSpPr>
        <p:spPr>
          <a:xfrm>
            <a:off x="-18510" y="2430014"/>
            <a:ext cx="3728101" cy="846452"/>
          </a:xfrm>
          <a:prstGeom prst="rect">
            <a:avLst/>
          </a:prstGeom>
          <a:no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7450" tIns="95540" rIns="137450" bIns="95540" numCol="1" spcCol="1270" anchor="ctr" anchorCtr="0">
            <a:noAutofit/>
          </a:bodyPr>
          <a:lstStyle/>
          <a:p>
            <a:pPr algn="ctr" defTabSz="755631">
              <a:lnSpc>
                <a:spcPct val="90000"/>
              </a:lnSpc>
              <a:spcAft>
                <a:spcPct val="35000"/>
              </a:spcAft>
            </a:pPr>
            <a:r>
              <a:rPr lang="en-US" altLang="zh-CN" sz="2000" b="1" dirty="0">
                <a:solidFill>
                  <a:schemeClr val="tx1"/>
                </a:solidFill>
                <a:latin typeface="微软雅黑" panose="020B0503020204020204" pitchFamily="34" charset="-122"/>
                <a:ea typeface="微软雅黑" panose="020B0503020204020204" pitchFamily="34" charset="-122"/>
              </a:rPr>
              <a:t>2. </a:t>
            </a:r>
            <a:r>
              <a:rPr lang="zh-CN" altLang="en-US" sz="2000" b="1" dirty="0">
                <a:solidFill>
                  <a:schemeClr val="tx1"/>
                </a:solidFill>
                <a:latin typeface="微软雅黑" panose="020B0503020204020204" pitchFamily="34" charset="-122"/>
                <a:ea typeface="微软雅黑" panose="020B0503020204020204" pitchFamily="34" charset="-122"/>
              </a:rPr>
              <a:t>如何对条目进行精准检测？（准确率不高）</a:t>
            </a:r>
          </a:p>
        </p:txBody>
      </p:sp>
      <p:sp>
        <p:nvSpPr>
          <p:cNvPr id="11" name="矩形 10"/>
          <p:cNvSpPr/>
          <p:nvPr/>
        </p:nvSpPr>
        <p:spPr>
          <a:xfrm>
            <a:off x="-18510" y="3629450"/>
            <a:ext cx="3701573" cy="846452"/>
          </a:xfrm>
          <a:prstGeom prst="rect">
            <a:avLst/>
          </a:prstGeom>
          <a:no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7450" tIns="95540" rIns="137450" bIns="95540" numCol="1" spcCol="1270" anchor="ctr" anchorCtr="0">
            <a:noAutofit/>
          </a:bodyPr>
          <a:lstStyle/>
          <a:p>
            <a:pPr algn="ctr" defTabSz="755631">
              <a:lnSpc>
                <a:spcPct val="90000"/>
              </a:lnSpc>
              <a:spcAft>
                <a:spcPct val="35000"/>
              </a:spcAft>
            </a:pPr>
            <a:r>
              <a:rPr lang="en-US" altLang="zh-CN" sz="2000" b="1" dirty="0">
                <a:solidFill>
                  <a:schemeClr val="tx1"/>
                </a:solidFill>
                <a:latin typeface="微软雅黑" panose="020B0503020204020204" pitchFamily="34" charset="-122"/>
                <a:ea typeface="微软雅黑" panose="020B0503020204020204" pitchFamily="34" charset="-122"/>
              </a:rPr>
              <a:t>3. </a:t>
            </a:r>
            <a:r>
              <a:rPr lang="zh-CN" altLang="en-US" sz="2000" b="1" dirty="0">
                <a:solidFill>
                  <a:schemeClr val="tx1"/>
                </a:solidFill>
                <a:latin typeface="微软雅黑" panose="020B0503020204020204" pitchFamily="34" charset="-122"/>
                <a:ea typeface="微软雅黑" panose="020B0503020204020204" pitchFamily="34" charset="-122"/>
              </a:rPr>
              <a:t>如何高效校准人工检测结果？</a:t>
            </a:r>
            <a:endParaRPr lang="en-US" altLang="zh-CN" sz="2000" b="1" dirty="0">
              <a:solidFill>
                <a:schemeClr val="tx1"/>
              </a:solidFill>
              <a:latin typeface="微软雅黑" panose="020B0503020204020204" pitchFamily="34" charset="-122"/>
              <a:ea typeface="微软雅黑" panose="020B0503020204020204" pitchFamily="34" charset="-122"/>
            </a:endParaRPr>
          </a:p>
          <a:p>
            <a:pPr algn="ctr" defTabSz="755631">
              <a:lnSpc>
                <a:spcPct val="90000"/>
              </a:lnSpc>
              <a:spcAft>
                <a:spcPct val="35000"/>
              </a:spcAft>
            </a:pPr>
            <a:r>
              <a:rPr lang="zh-CN" altLang="en-US" sz="2000" b="1" dirty="0">
                <a:solidFill>
                  <a:schemeClr val="tx1"/>
                </a:solidFill>
                <a:latin typeface="微软雅黑" panose="020B0503020204020204" pitchFamily="34" charset="-122"/>
                <a:ea typeface="微软雅黑" panose="020B0503020204020204" pitchFamily="34" charset="-122"/>
              </a:rPr>
              <a:t>（校准率不高）</a:t>
            </a:r>
          </a:p>
        </p:txBody>
      </p:sp>
      <p:grpSp>
        <p:nvGrpSpPr>
          <p:cNvPr id="2" name="组合 1"/>
          <p:cNvGrpSpPr/>
          <p:nvPr/>
        </p:nvGrpSpPr>
        <p:grpSpPr>
          <a:xfrm>
            <a:off x="3761910" y="1167594"/>
            <a:ext cx="4394784" cy="914400"/>
            <a:chOff x="4139952" y="1279666"/>
            <a:chExt cx="4394784" cy="914400"/>
          </a:xfrm>
        </p:grpSpPr>
        <p:sp>
          <p:nvSpPr>
            <p:cNvPr id="15" name="椭圆 14"/>
            <p:cNvSpPr/>
            <p:nvPr/>
          </p:nvSpPr>
          <p:spPr>
            <a:xfrm>
              <a:off x="4139952" y="1279666"/>
              <a:ext cx="914400" cy="914400"/>
            </a:xfrm>
            <a:prstGeom prst="ellipse">
              <a:avLst/>
            </a:prstGeom>
            <a:solidFill>
              <a:srgbClr val="3B5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p:nvSpPr>
          <p:spPr>
            <a:xfrm>
              <a:off x="4673010" y="1313727"/>
              <a:ext cx="3861726" cy="846279"/>
            </a:xfrm>
            <a:prstGeom prst="rect">
              <a:avLst/>
            </a:prstGeom>
            <a:solidFill>
              <a:srgbClr val="3B5486">
                <a:alpha val="77000"/>
              </a:srgbClr>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7450" tIns="95540" rIns="137450" bIns="95540" numCol="1" spcCol="1270" anchor="ctr" anchorCtr="0">
              <a:noAutofit/>
            </a:bodyPr>
            <a:lstStyle/>
            <a:p>
              <a:pPr algn="ctr" defTabSz="755631">
                <a:spcAft>
                  <a:spcPct val="35000"/>
                </a:spcAft>
              </a:pPr>
              <a:r>
                <a:rPr lang="zh-CN" altLang="en-US" sz="2000" b="1" dirty="0">
                  <a:solidFill>
                    <a:prstClr val="white"/>
                  </a:solidFill>
                  <a:latin typeface="微软雅黑" panose="020B0503020204020204" pitchFamily="34" charset="-122"/>
                  <a:ea typeface="微软雅黑" panose="020B0503020204020204" pitchFamily="34" charset="-122"/>
                </a:rPr>
                <a:t>基于软硬件一体化的</a:t>
              </a:r>
              <a:br>
                <a:rPr lang="en-US" altLang="zh-CN" sz="2000" b="1" dirty="0">
                  <a:solidFill>
                    <a:prstClr val="white"/>
                  </a:solidFill>
                  <a:latin typeface="微软雅黑" panose="020B0503020204020204" pitchFamily="34" charset="-122"/>
                  <a:ea typeface="微软雅黑" panose="020B0503020204020204" pitchFamily="34" charset="-122"/>
                </a:rPr>
              </a:br>
              <a:r>
                <a:rPr lang="zh-CN" altLang="en-US" sz="2000" b="1" dirty="0">
                  <a:solidFill>
                    <a:prstClr val="white"/>
                  </a:solidFill>
                  <a:latin typeface="微软雅黑" panose="020B0503020204020204" pitchFamily="34" charset="-122"/>
                  <a:ea typeface="微软雅黑" panose="020B0503020204020204" pitchFamily="34" charset="-122"/>
                </a:rPr>
                <a:t>自动遍历技术</a:t>
              </a:r>
            </a:p>
          </p:txBody>
        </p:sp>
        <p:sp>
          <p:nvSpPr>
            <p:cNvPr id="14" name="文本框 13"/>
            <p:cNvSpPr txBox="1"/>
            <p:nvPr/>
          </p:nvSpPr>
          <p:spPr>
            <a:xfrm>
              <a:off x="4197042" y="1321368"/>
              <a:ext cx="800219" cy="830997"/>
            </a:xfrm>
            <a:prstGeom prst="rect">
              <a:avLst/>
            </a:prstGeom>
            <a:noFill/>
          </p:spPr>
          <p:txBody>
            <a:bodyPr wrap="none" rtlCol="0">
              <a:spAutoFit/>
            </a:bodyPr>
            <a:lstStyle/>
            <a:p>
              <a:r>
                <a:rPr kumimoji="1" lang="zh-CN" altLang="en-US" sz="4800" b="1" dirty="0">
                  <a:solidFill>
                    <a:schemeClr val="bg1"/>
                  </a:solidFill>
                </a:rPr>
                <a:t>答</a:t>
              </a:r>
            </a:p>
          </p:txBody>
        </p:sp>
      </p:grpSp>
      <p:grpSp>
        <p:nvGrpSpPr>
          <p:cNvPr id="24" name="组合 23"/>
          <p:cNvGrpSpPr/>
          <p:nvPr/>
        </p:nvGrpSpPr>
        <p:grpSpPr>
          <a:xfrm>
            <a:off x="3761910" y="2408630"/>
            <a:ext cx="4394784" cy="914400"/>
            <a:chOff x="5187287" y="1282041"/>
            <a:chExt cx="4394784" cy="914400"/>
          </a:xfrm>
        </p:grpSpPr>
        <p:grpSp>
          <p:nvGrpSpPr>
            <p:cNvPr id="25" name="组合 24"/>
            <p:cNvGrpSpPr/>
            <p:nvPr/>
          </p:nvGrpSpPr>
          <p:grpSpPr>
            <a:xfrm>
              <a:off x="5187287" y="1282041"/>
              <a:ext cx="4394784" cy="914400"/>
              <a:chOff x="4370893" y="1270993"/>
              <a:chExt cx="4394784" cy="914400"/>
            </a:xfrm>
          </p:grpSpPr>
          <p:sp>
            <p:nvSpPr>
              <p:cNvPr id="27" name="椭圆 26"/>
              <p:cNvSpPr/>
              <p:nvPr/>
            </p:nvSpPr>
            <p:spPr>
              <a:xfrm>
                <a:off x="4370893" y="1270993"/>
                <a:ext cx="914400" cy="914400"/>
              </a:xfrm>
              <a:prstGeom prst="ellipse">
                <a:avLst/>
              </a:prstGeom>
              <a:solidFill>
                <a:srgbClr val="3B5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矩形 27"/>
              <p:cNvSpPr/>
              <p:nvPr/>
            </p:nvSpPr>
            <p:spPr>
              <a:xfrm>
                <a:off x="4903951" y="1305054"/>
                <a:ext cx="3861726" cy="846279"/>
              </a:xfrm>
              <a:prstGeom prst="rect">
                <a:avLst/>
              </a:prstGeom>
              <a:solidFill>
                <a:srgbClr val="3B5486">
                  <a:alpha val="77000"/>
                </a:srgbClr>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7450" tIns="95540" rIns="137450" bIns="95540" numCol="1" spcCol="1270" anchor="ctr" anchorCtr="0">
                <a:noAutofit/>
              </a:bodyPr>
              <a:lstStyle/>
              <a:p>
                <a:pPr algn="ctr" defTabSz="755631">
                  <a:spcAft>
                    <a:spcPct val="35000"/>
                  </a:spcAft>
                </a:pPr>
                <a:r>
                  <a:rPr lang="zh-CN" altLang="en-US" sz="2000" b="1" dirty="0">
                    <a:solidFill>
                      <a:prstClr val="white"/>
                    </a:solidFill>
                    <a:latin typeface="微软雅黑" panose="020B0503020204020204" pitchFamily="34" charset="-122"/>
                    <a:ea typeface="微软雅黑" panose="020B0503020204020204" pitchFamily="34" charset="-122"/>
                  </a:rPr>
                  <a:t>基于人工智能算法的</a:t>
                </a:r>
                <a:br>
                  <a:rPr lang="en-US" altLang="zh-CN" sz="2000" b="1" dirty="0">
                    <a:solidFill>
                      <a:prstClr val="white"/>
                    </a:solidFill>
                    <a:latin typeface="微软雅黑" panose="020B0503020204020204" pitchFamily="34" charset="-122"/>
                    <a:ea typeface="微软雅黑" panose="020B0503020204020204" pitchFamily="34" charset="-122"/>
                  </a:rPr>
                </a:br>
                <a:r>
                  <a:rPr lang="zh-CN" altLang="en-US" sz="2000" b="1" dirty="0">
                    <a:solidFill>
                      <a:prstClr val="white"/>
                    </a:solidFill>
                    <a:latin typeface="微软雅黑" panose="020B0503020204020204" pitchFamily="34" charset="-122"/>
                    <a:ea typeface="微软雅黑" panose="020B0503020204020204" pitchFamily="34" charset="-122"/>
                  </a:rPr>
                  <a:t>自动检测技术</a:t>
                </a:r>
              </a:p>
            </p:txBody>
          </p:sp>
        </p:grpSp>
        <p:sp>
          <p:nvSpPr>
            <p:cNvPr id="26" name="文本框 25"/>
            <p:cNvSpPr txBox="1"/>
            <p:nvPr/>
          </p:nvSpPr>
          <p:spPr>
            <a:xfrm>
              <a:off x="5244377" y="1323743"/>
              <a:ext cx="800219" cy="830997"/>
            </a:xfrm>
            <a:prstGeom prst="rect">
              <a:avLst/>
            </a:prstGeom>
            <a:noFill/>
          </p:spPr>
          <p:txBody>
            <a:bodyPr wrap="none" rtlCol="0">
              <a:spAutoFit/>
            </a:bodyPr>
            <a:lstStyle/>
            <a:p>
              <a:r>
                <a:rPr kumimoji="1" lang="zh-CN" altLang="en-US" sz="4800" b="1" dirty="0">
                  <a:solidFill>
                    <a:schemeClr val="bg1"/>
                  </a:solidFill>
                </a:rPr>
                <a:t>答</a:t>
              </a:r>
            </a:p>
          </p:txBody>
        </p:sp>
      </p:grpSp>
      <p:grpSp>
        <p:nvGrpSpPr>
          <p:cNvPr id="29" name="组合 28"/>
          <p:cNvGrpSpPr/>
          <p:nvPr/>
        </p:nvGrpSpPr>
        <p:grpSpPr>
          <a:xfrm>
            <a:off x="3761910" y="3584377"/>
            <a:ext cx="4394784" cy="914400"/>
            <a:chOff x="5187287" y="1282041"/>
            <a:chExt cx="4394784" cy="914400"/>
          </a:xfrm>
        </p:grpSpPr>
        <p:grpSp>
          <p:nvGrpSpPr>
            <p:cNvPr id="30" name="组合 29"/>
            <p:cNvGrpSpPr/>
            <p:nvPr/>
          </p:nvGrpSpPr>
          <p:grpSpPr>
            <a:xfrm>
              <a:off x="5187287" y="1282041"/>
              <a:ext cx="4394784" cy="914400"/>
              <a:chOff x="4370893" y="1270993"/>
              <a:chExt cx="4394784" cy="914400"/>
            </a:xfrm>
          </p:grpSpPr>
          <p:sp>
            <p:nvSpPr>
              <p:cNvPr id="32" name="椭圆 31"/>
              <p:cNvSpPr/>
              <p:nvPr/>
            </p:nvSpPr>
            <p:spPr>
              <a:xfrm>
                <a:off x="4370893" y="1270993"/>
                <a:ext cx="914400" cy="914400"/>
              </a:xfrm>
              <a:prstGeom prst="ellipse">
                <a:avLst/>
              </a:prstGeom>
              <a:solidFill>
                <a:srgbClr val="3B5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p:cNvSpPr/>
              <p:nvPr/>
            </p:nvSpPr>
            <p:spPr>
              <a:xfrm>
                <a:off x="4903951" y="1305054"/>
                <a:ext cx="3861726" cy="846279"/>
              </a:xfrm>
              <a:prstGeom prst="rect">
                <a:avLst/>
              </a:prstGeom>
              <a:solidFill>
                <a:srgbClr val="3B5486">
                  <a:alpha val="77000"/>
                </a:srgbClr>
              </a:solidFill>
              <a:ln>
                <a:noFill/>
              </a:ln>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7450" tIns="95540" rIns="137450" bIns="95540" numCol="1" spcCol="1270" anchor="ctr" anchorCtr="0">
                <a:noAutofit/>
              </a:bodyPr>
              <a:lstStyle/>
              <a:p>
                <a:pPr algn="ctr" defTabSz="755631">
                  <a:spcAft>
                    <a:spcPct val="35000"/>
                  </a:spcAft>
                </a:pPr>
                <a:r>
                  <a:rPr lang="zh-CN" altLang="en-US" sz="2000" b="1" dirty="0">
                    <a:solidFill>
                      <a:prstClr val="white"/>
                    </a:solidFill>
                    <a:latin typeface="微软雅黑" panose="020B0503020204020204" pitchFamily="34" charset="-122"/>
                    <a:ea typeface="微软雅黑" panose="020B0503020204020204" pitchFamily="34" charset="-122"/>
                  </a:rPr>
                  <a:t>基于群智计算框架的</a:t>
                </a:r>
                <a:br>
                  <a:rPr lang="en-US" altLang="zh-CN" sz="2000" b="1" dirty="0">
                    <a:solidFill>
                      <a:prstClr val="white"/>
                    </a:solidFill>
                    <a:latin typeface="微软雅黑" panose="020B0503020204020204" pitchFamily="34" charset="-122"/>
                    <a:ea typeface="微软雅黑" panose="020B0503020204020204" pitchFamily="34" charset="-122"/>
                  </a:rPr>
                </a:br>
                <a:r>
                  <a:rPr lang="zh-CN" altLang="en-US" sz="2000" b="1" dirty="0">
                    <a:solidFill>
                      <a:prstClr val="white"/>
                    </a:solidFill>
                    <a:latin typeface="微软雅黑" panose="020B0503020204020204" pitchFamily="34" charset="-122"/>
                    <a:ea typeface="微软雅黑" panose="020B0503020204020204" pitchFamily="34" charset="-122"/>
                  </a:rPr>
                  <a:t>自动校准技术</a:t>
                </a:r>
              </a:p>
            </p:txBody>
          </p:sp>
        </p:grpSp>
        <p:sp>
          <p:nvSpPr>
            <p:cNvPr id="31" name="文本框 30"/>
            <p:cNvSpPr txBox="1"/>
            <p:nvPr/>
          </p:nvSpPr>
          <p:spPr>
            <a:xfrm>
              <a:off x="5244377" y="1323743"/>
              <a:ext cx="800219" cy="830997"/>
            </a:xfrm>
            <a:prstGeom prst="rect">
              <a:avLst/>
            </a:prstGeom>
            <a:noFill/>
          </p:spPr>
          <p:txBody>
            <a:bodyPr wrap="none" rtlCol="0">
              <a:spAutoFit/>
            </a:bodyPr>
            <a:lstStyle/>
            <a:p>
              <a:r>
                <a:rPr kumimoji="1" lang="zh-CN" altLang="en-US" sz="4800" b="1" dirty="0">
                  <a:solidFill>
                    <a:schemeClr val="bg1"/>
                  </a:solidFill>
                </a:rPr>
                <a:t>答</a:t>
              </a: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25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500"/>
                            </p:stCondLst>
                            <p:childTnLst>
                              <p:par>
                                <p:cTn id="18" presetID="22" presetClass="entr" presetSubtype="8" fill="hold" nodeType="afterEffect">
                                  <p:stCondLst>
                                    <p:cond delay="250"/>
                                  </p:stCondLst>
                                  <p:childTnLst>
                                    <p:set>
                                      <p:cBhvr>
                                        <p:cTn id="19" dur="1" fill="hold">
                                          <p:stCondLst>
                                            <p:cond delay="0"/>
                                          </p:stCondLst>
                                        </p:cTn>
                                        <p:tgtEl>
                                          <p:spTgt spid="24"/>
                                        </p:tgtEl>
                                        <p:attrNameLst>
                                          <p:attrName>style.visibility</p:attrName>
                                        </p:attrNameLst>
                                      </p:cBhvr>
                                      <p:to>
                                        <p:strVal val="visible"/>
                                      </p:to>
                                    </p:set>
                                    <p:animEffect transition="in" filter="wipe(left)">
                                      <p:cBhvr>
                                        <p:cTn id="20" dur="500"/>
                                        <p:tgtEl>
                                          <p:spTgt spid="2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500"/>
                            </p:stCondLst>
                            <p:childTnLst>
                              <p:par>
                                <p:cTn id="27" presetID="22" presetClass="entr" presetSubtype="8" fill="hold" nodeType="afterEffect">
                                  <p:stCondLst>
                                    <p:cond delay="25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defTabSz="755631">
              <a:spcAft>
                <a:spcPct val="35000"/>
              </a:spcAft>
            </a:pPr>
            <a:r>
              <a:rPr lang="en-US" altLang="zh-CN" dirty="0">
                <a:solidFill>
                  <a:prstClr val="white"/>
                </a:solidFill>
              </a:rPr>
              <a:t>1. </a:t>
            </a:r>
            <a:r>
              <a:rPr lang="zh-CN" altLang="en-US" dirty="0">
                <a:solidFill>
                  <a:prstClr val="white"/>
                </a:solidFill>
              </a:rPr>
              <a:t>基于软硬件一体化的自动遍历技术</a:t>
            </a:r>
          </a:p>
        </p:txBody>
      </p:sp>
      <p:sp>
        <p:nvSpPr>
          <p:cNvPr id="4" name="直角上箭头 3"/>
          <p:cNvSpPr/>
          <p:nvPr/>
        </p:nvSpPr>
        <p:spPr>
          <a:xfrm rot="5400000">
            <a:off x="1554599" y="1928257"/>
            <a:ext cx="976263" cy="1111441"/>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 name="任意形状 4"/>
          <p:cNvSpPr/>
          <p:nvPr/>
        </p:nvSpPr>
        <p:spPr>
          <a:xfrm>
            <a:off x="387961" y="956358"/>
            <a:ext cx="4605187" cy="1150364"/>
          </a:xfrm>
          <a:custGeom>
            <a:avLst/>
            <a:gdLst>
              <a:gd name="connsiteX0" fmla="*/ 0 w 4605187"/>
              <a:gd name="connsiteY0" fmla="*/ 0 h 1150364"/>
              <a:gd name="connsiteX1" fmla="*/ 4605187 w 4605187"/>
              <a:gd name="connsiteY1" fmla="*/ 0 h 1150364"/>
              <a:gd name="connsiteX2" fmla="*/ 4605187 w 4605187"/>
              <a:gd name="connsiteY2" fmla="*/ 1150364 h 1150364"/>
              <a:gd name="connsiteX3" fmla="*/ 0 w 4605187"/>
              <a:gd name="connsiteY3" fmla="*/ 1150364 h 1150364"/>
              <a:gd name="connsiteX4" fmla="*/ 0 w 4605187"/>
              <a:gd name="connsiteY4" fmla="*/ 0 h 115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5187" h="1150364">
                <a:moveTo>
                  <a:pt x="0" y="0"/>
                </a:moveTo>
                <a:lnTo>
                  <a:pt x="4605187" y="0"/>
                </a:lnTo>
                <a:lnTo>
                  <a:pt x="4605187" y="1150364"/>
                </a:lnTo>
                <a:lnTo>
                  <a:pt x="0" y="1150364"/>
                </a:lnTo>
                <a:lnTo>
                  <a:pt x="0" y="0"/>
                </a:lnTo>
                <a:close/>
              </a:path>
            </a:pathLst>
          </a:custGeom>
          <a:solidFill>
            <a:srgbClr val="3B5486"/>
          </a:solidFill>
          <a:ln w="28575"/>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773">
              <a:lnSpc>
                <a:spcPct val="90000"/>
              </a:lnSpc>
              <a:spcAft>
                <a:spcPct val="35000"/>
              </a:spcAft>
            </a:pPr>
            <a:r>
              <a:rPr lang="zh-CN" altLang="en-US" sz="2400" dirty="0">
                <a:latin typeface="微软雅黑" panose="020B0503020204020204" pitchFamily="34" charset="-122"/>
                <a:ea typeface="微软雅黑" panose="020B0503020204020204" pitchFamily="34" charset="-122"/>
              </a:rPr>
              <a:t>利用</a:t>
            </a:r>
            <a:r>
              <a:rPr lang="zh-CN" altLang="en-US" sz="2400" b="1" dirty="0">
                <a:solidFill>
                  <a:srgbClr val="FFC000"/>
                </a:solidFill>
                <a:latin typeface="微软雅黑" panose="020B0503020204020204" pitchFamily="34" charset="-122"/>
                <a:ea typeface="微软雅黑" panose="020B0503020204020204" pitchFamily="34" charset="-122"/>
              </a:rPr>
              <a:t>机械臂</a:t>
            </a:r>
            <a:r>
              <a:rPr lang="zh-CN" altLang="en-US" sz="2400" dirty="0">
                <a:latin typeface="微软雅黑" panose="020B0503020204020204" pitchFamily="34" charset="-122"/>
                <a:ea typeface="微软雅黑" panose="020B0503020204020204" pitchFamily="34" charset="-122"/>
              </a:rPr>
              <a:t>自动遍历所有页面</a:t>
            </a:r>
          </a:p>
        </p:txBody>
      </p:sp>
      <p:sp>
        <p:nvSpPr>
          <p:cNvPr id="6" name="矩形 5"/>
          <p:cNvSpPr/>
          <p:nvPr/>
        </p:nvSpPr>
        <p:spPr>
          <a:xfrm>
            <a:off x="3512281" y="1066070"/>
            <a:ext cx="1195291" cy="92977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8" name="直角上箭头 7"/>
          <p:cNvSpPr/>
          <p:nvPr/>
        </p:nvSpPr>
        <p:spPr>
          <a:xfrm rot="5400000">
            <a:off x="3785681" y="3176034"/>
            <a:ext cx="976263" cy="1111441"/>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9" name="任意形状 8"/>
          <p:cNvSpPr/>
          <p:nvPr/>
        </p:nvSpPr>
        <p:spPr>
          <a:xfrm>
            <a:off x="2598450" y="2248596"/>
            <a:ext cx="5058541" cy="1150364"/>
          </a:xfrm>
          <a:custGeom>
            <a:avLst/>
            <a:gdLst>
              <a:gd name="connsiteX0" fmla="*/ 0 w 4289940"/>
              <a:gd name="connsiteY0" fmla="*/ 0 h 1150364"/>
              <a:gd name="connsiteX1" fmla="*/ 4289940 w 4289940"/>
              <a:gd name="connsiteY1" fmla="*/ 0 h 1150364"/>
              <a:gd name="connsiteX2" fmla="*/ 4289940 w 4289940"/>
              <a:gd name="connsiteY2" fmla="*/ 1150364 h 1150364"/>
              <a:gd name="connsiteX3" fmla="*/ 0 w 4289940"/>
              <a:gd name="connsiteY3" fmla="*/ 1150364 h 1150364"/>
              <a:gd name="connsiteX4" fmla="*/ 0 w 4289940"/>
              <a:gd name="connsiteY4" fmla="*/ 0 h 115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9940" h="1150364">
                <a:moveTo>
                  <a:pt x="0" y="0"/>
                </a:moveTo>
                <a:lnTo>
                  <a:pt x="4289940" y="0"/>
                </a:lnTo>
                <a:lnTo>
                  <a:pt x="4289940" y="1150364"/>
                </a:lnTo>
                <a:lnTo>
                  <a:pt x="0" y="1150364"/>
                </a:lnTo>
                <a:lnTo>
                  <a:pt x="0" y="0"/>
                </a:lnTo>
                <a:close/>
              </a:path>
            </a:pathLst>
          </a:custGeom>
          <a:solidFill>
            <a:srgbClr val="3B5486"/>
          </a:solidFill>
          <a:ln w="28575"/>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773">
              <a:spcAft>
                <a:spcPct val="35000"/>
              </a:spcAft>
            </a:pPr>
            <a:r>
              <a:rPr lang="zh-CN" altLang="en-US" sz="2400" dirty="0">
                <a:latin typeface="微软雅黑" panose="020B0503020204020204" pitchFamily="34" charset="-122"/>
                <a:ea typeface="微软雅黑" panose="020B0503020204020204" pitchFamily="34" charset="-122"/>
              </a:rPr>
              <a:t>  利用</a:t>
            </a:r>
            <a:r>
              <a:rPr lang="zh-CN" altLang="en-US" sz="2400" b="1" dirty="0">
                <a:solidFill>
                  <a:srgbClr val="FFC000"/>
                </a:solidFill>
                <a:latin typeface="微软雅黑" panose="020B0503020204020204" pitchFamily="34" charset="-122"/>
                <a:ea typeface="微软雅黑" panose="020B0503020204020204" pitchFamily="34" charset="-122"/>
              </a:rPr>
              <a:t>计算机视觉</a:t>
            </a:r>
            <a:r>
              <a:rPr lang="zh-CN" altLang="en-US" sz="2400" dirty="0">
                <a:latin typeface="微软雅黑" panose="020B0503020204020204" pitchFamily="34" charset="-122"/>
                <a:ea typeface="微软雅黑" panose="020B0503020204020204" pitchFamily="34" charset="-122"/>
              </a:rPr>
              <a:t>与</a:t>
            </a:r>
            <a:r>
              <a:rPr lang="zh-CN" altLang="en-US" sz="2400" b="1" dirty="0">
                <a:solidFill>
                  <a:srgbClr val="FFC000"/>
                </a:solidFill>
                <a:latin typeface="微软雅黑" panose="020B0503020204020204" pitchFamily="34" charset="-122"/>
                <a:ea typeface="微软雅黑" panose="020B0503020204020204" pitchFamily="34" charset="-122"/>
              </a:rPr>
              <a:t>语音识别</a:t>
            </a:r>
            <a:r>
              <a:rPr lang="zh-CN" altLang="en-US" sz="2400" dirty="0">
                <a:latin typeface="微软雅黑" panose="020B0503020204020204" pitchFamily="34" charset="-122"/>
                <a:ea typeface="微软雅黑" panose="020B0503020204020204" pitchFamily="34" charset="-122"/>
              </a:rPr>
              <a:t>技术，对控件和功能精准识别</a:t>
            </a:r>
          </a:p>
        </p:txBody>
      </p:sp>
      <p:sp>
        <p:nvSpPr>
          <p:cNvPr id="10" name="矩形 9"/>
          <p:cNvSpPr/>
          <p:nvPr/>
        </p:nvSpPr>
        <p:spPr>
          <a:xfrm>
            <a:off x="5565148" y="2358310"/>
            <a:ext cx="1195291" cy="92977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任意形状 10"/>
          <p:cNvSpPr/>
          <p:nvPr/>
        </p:nvSpPr>
        <p:spPr>
          <a:xfrm>
            <a:off x="4873374" y="3540835"/>
            <a:ext cx="3947099" cy="1150364"/>
          </a:xfrm>
          <a:custGeom>
            <a:avLst/>
            <a:gdLst>
              <a:gd name="connsiteX0" fmla="*/ 0 w 3947099"/>
              <a:gd name="connsiteY0" fmla="*/ 0 h 1150364"/>
              <a:gd name="connsiteX1" fmla="*/ 3947099 w 3947099"/>
              <a:gd name="connsiteY1" fmla="*/ 0 h 1150364"/>
              <a:gd name="connsiteX2" fmla="*/ 3947099 w 3947099"/>
              <a:gd name="connsiteY2" fmla="*/ 1150364 h 1150364"/>
              <a:gd name="connsiteX3" fmla="*/ 0 w 3947099"/>
              <a:gd name="connsiteY3" fmla="*/ 1150364 h 1150364"/>
              <a:gd name="connsiteX4" fmla="*/ 0 w 3947099"/>
              <a:gd name="connsiteY4" fmla="*/ 0 h 1150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7099" h="1150364">
                <a:moveTo>
                  <a:pt x="0" y="0"/>
                </a:moveTo>
                <a:lnTo>
                  <a:pt x="3947099" y="0"/>
                </a:lnTo>
                <a:lnTo>
                  <a:pt x="3947099" y="1150364"/>
                </a:lnTo>
                <a:lnTo>
                  <a:pt x="0" y="1150364"/>
                </a:lnTo>
                <a:lnTo>
                  <a:pt x="0" y="0"/>
                </a:lnTo>
                <a:close/>
              </a:path>
            </a:pathLst>
          </a:custGeom>
          <a:solidFill>
            <a:srgbClr val="3B5486"/>
          </a:solidFill>
          <a:ln w="28575"/>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91440" rIns="91440" bIns="91440" numCol="1" spcCol="1270" anchor="ctr" anchorCtr="0">
            <a:noAutofit/>
          </a:bodyPr>
          <a:lstStyle/>
          <a:p>
            <a:pPr algn="ctr" defTabSz="1066773">
              <a:spcAft>
                <a:spcPct val="35000"/>
              </a:spcAft>
            </a:pPr>
            <a:r>
              <a:rPr lang="zh-CN" altLang="en-US" sz="2400" dirty="0">
                <a:latin typeface="微软雅黑" panose="020B0503020204020204" pitchFamily="34" charset="-122"/>
                <a:ea typeface="微软雅黑" panose="020B0503020204020204" pitchFamily="34" charset="-122"/>
              </a:rPr>
              <a:t>利用</a:t>
            </a:r>
            <a:r>
              <a:rPr lang="zh-CN" altLang="en-US" sz="2400" b="1" dirty="0">
                <a:solidFill>
                  <a:srgbClr val="FFC000"/>
                </a:solidFill>
                <a:latin typeface="微软雅黑" panose="020B0503020204020204" pitchFamily="34" charset="-122"/>
                <a:ea typeface="微软雅黑" panose="020B0503020204020204" pitchFamily="34" charset="-122"/>
              </a:rPr>
              <a:t>自研算法</a:t>
            </a:r>
            <a:r>
              <a:rPr lang="zh-CN" altLang="en-US" sz="2400" dirty="0">
                <a:latin typeface="微软雅黑" panose="020B0503020204020204" pitchFamily="34" charset="-122"/>
                <a:ea typeface="微软雅黑" panose="020B0503020204020204" pitchFamily="34" charset="-122"/>
              </a:rPr>
              <a:t>建立完整的</a:t>
            </a:r>
            <a:r>
              <a:rPr lang="en-US" altLang="zh-CN" sz="2400" dirty="0">
                <a:latin typeface="微软雅黑" panose="020B0503020204020204" pitchFamily="34" charset="-122"/>
                <a:ea typeface="微软雅黑" panose="020B0503020204020204" pitchFamily="34" charset="-122"/>
              </a:rPr>
              <a:t>APP</a:t>
            </a:r>
            <a:r>
              <a:rPr lang="zh-CN" altLang="en-US" sz="2400" dirty="0">
                <a:latin typeface="微软雅黑" panose="020B0503020204020204" pitchFamily="34" charset="-122"/>
                <a:ea typeface="微软雅黑" panose="020B0503020204020204" pitchFamily="34" charset="-122"/>
              </a:rPr>
              <a:t>页面</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控件</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结构树</a:t>
            </a: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4048886" y="1112459"/>
            <a:ext cx="3985833" cy="1035917"/>
            <a:chOff x="4299768" y="1218050"/>
            <a:chExt cx="3985833" cy="1035917"/>
          </a:xfrm>
        </p:grpSpPr>
        <p:sp>
          <p:nvSpPr>
            <p:cNvPr id="133" name="矩形 132"/>
            <p:cNvSpPr/>
            <p:nvPr/>
          </p:nvSpPr>
          <p:spPr>
            <a:xfrm>
              <a:off x="4299768" y="1218050"/>
              <a:ext cx="3985833" cy="103591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微软雅黑" panose="020B0503020204020204" pitchFamily="34" charset="-122"/>
                <a:ea typeface="微软雅黑" panose="020B0503020204020204" pitchFamily="34" charset="-122"/>
              </a:endParaRPr>
            </a:p>
          </p:txBody>
        </p:sp>
        <p:sp>
          <p:nvSpPr>
            <p:cNvPr id="113" name="矩形 112"/>
            <p:cNvSpPr/>
            <p:nvPr/>
          </p:nvSpPr>
          <p:spPr>
            <a:xfrm>
              <a:off x="4344489" y="1551342"/>
              <a:ext cx="1107996" cy="369332"/>
            </a:xfrm>
            <a:prstGeom prst="rect">
              <a:avLst/>
            </a:prstGeom>
          </p:spPr>
          <p:txBody>
            <a:bodyPr wrap="none">
              <a:spAutoFit/>
            </a:bodyPr>
            <a:lstStyle/>
            <a:p>
              <a:pPr algn="ctr"/>
              <a:r>
                <a:rPr lang="zh-CN" altLang="en-US" b="1" dirty="0">
                  <a:latin typeface="微软雅黑" panose="020B0503020204020204" pitchFamily="34" charset="-122"/>
                  <a:ea typeface="微软雅黑" panose="020B0503020204020204" pitchFamily="34" charset="-122"/>
                </a:rPr>
                <a:t>智能算法</a:t>
              </a:r>
            </a:p>
          </p:txBody>
        </p:sp>
        <p:sp>
          <p:nvSpPr>
            <p:cNvPr id="119" name="左大括号 118"/>
            <p:cNvSpPr/>
            <p:nvPr/>
          </p:nvSpPr>
          <p:spPr>
            <a:xfrm>
              <a:off x="5405557" y="1377338"/>
              <a:ext cx="212667" cy="717340"/>
            </a:xfrm>
            <a:prstGeom prst="leftBrace">
              <a:avLst>
                <a:gd name="adj1" fmla="val 34022"/>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464935" y="1112459"/>
            <a:ext cx="2378869" cy="5147383"/>
            <a:chOff x="5136788" y="-506827"/>
            <a:chExt cx="3171825" cy="6863177"/>
          </a:xfrm>
        </p:grpSpPr>
        <p:grpSp>
          <p:nvGrpSpPr>
            <p:cNvPr id="37" name="组合 36"/>
            <p:cNvGrpSpPr/>
            <p:nvPr/>
          </p:nvGrpSpPr>
          <p:grpSpPr>
            <a:xfrm>
              <a:off x="5136788" y="-506827"/>
              <a:ext cx="3171825" cy="6863177"/>
              <a:chOff x="5136788" y="-506827"/>
              <a:chExt cx="3171825" cy="6863177"/>
            </a:xfrm>
          </p:grpSpPr>
          <p:pic>
            <p:nvPicPr>
              <p:cNvPr id="42" name="图片 41"/>
              <p:cNvPicPr>
                <a:picLocks noChangeAspect="1"/>
              </p:cNvPicPr>
              <p:nvPr/>
            </p:nvPicPr>
            <p:blipFill>
              <a:blip r:embed="rId2"/>
              <a:stretch>
                <a:fillRect/>
              </a:stretch>
            </p:blipFill>
            <p:spPr>
              <a:xfrm>
                <a:off x="5136788" y="-501650"/>
                <a:ext cx="3171825" cy="6858000"/>
              </a:xfrm>
              <a:prstGeom prst="roundRect">
                <a:avLst>
                  <a:gd name="adj" fmla="val 10308"/>
                </a:avLst>
              </a:prstGeom>
            </p:spPr>
          </p:pic>
          <p:sp>
            <p:nvSpPr>
              <p:cNvPr id="43" name="圆角矩形 42"/>
              <p:cNvSpPr/>
              <p:nvPr/>
            </p:nvSpPr>
            <p:spPr>
              <a:xfrm>
                <a:off x="5150235" y="-506827"/>
                <a:ext cx="3142701" cy="6857999"/>
              </a:xfrm>
              <a:prstGeom prst="roundRect">
                <a:avLst>
                  <a:gd name="adj" fmla="val 9595"/>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grpSp>
        <p:sp>
          <p:nvSpPr>
            <p:cNvPr id="38" name="任意形状 37"/>
            <p:cNvSpPr/>
            <p:nvPr/>
          </p:nvSpPr>
          <p:spPr>
            <a:xfrm>
              <a:off x="5880638" y="-503729"/>
              <a:ext cx="1684124" cy="304211"/>
            </a:xfrm>
            <a:custGeom>
              <a:avLst/>
              <a:gdLst>
                <a:gd name="connsiteX0" fmla="*/ 0 w 1684124"/>
                <a:gd name="connsiteY0" fmla="*/ 0 h 304211"/>
                <a:gd name="connsiteX1" fmla="*/ 1684124 w 1684124"/>
                <a:gd name="connsiteY1" fmla="*/ 0 h 304211"/>
                <a:gd name="connsiteX2" fmla="*/ 1684124 w 1684124"/>
                <a:gd name="connsiteY2" fmla="*/ 119470 h 304211"/>
                <a:gd name="connsiteX3" fmla="*/ 1499383 w 1684124"/>
                <a:gd name="connsiteY3" fmla="*/ 304211 h 304211"/>
                <a:gd name="connsiteX4" fmla="*/ 184741 w 1684124"/>
                <a:gd name="connsiteY4" fmla="*/ 304211 h 304211"/>
                <a:gd name="connsiteX5" fmla="*/ 0 w 1684124"/>
                <a:gd name="connsiteY5" fmla="*/ 119470 h 304211"/>
                <a:gd name="connsiteX6" fmla="*/ 0 w 1684124"/>
                <a:gd name="connsiteY6" fmla="*/ 0 h 304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4124" h="304211">
                  <a:moveTo>
                    <a:pt x="0" y="0"/>
                  </a:moveTo>
                  <a:lnTo>
                    <a:pt x="1684124" y="0"/>
                  </a:lnTo>
                  <a:lnTo>
                    <a:pt x="1684124" y="119470"/>
                  </a:lnTo>
                  <a:cubicBezTo>
                    <a:pt x="1684124" y="221500"/>
                    <a:pt x="1601413" y="304211"/>
                    <a:pt x="1499383" y="304211"/>
                  </a:cubicBezTo>
                  <a:lnTo>
                    <a:pt x="184741" y="304211"/>
                  </a:lnTo>
                  <a:cubicBezTo>
                    <a:pt x="82711" y="304211"/>
                    <a:pt x="0" y="221500"/>
                    <a:pt x="0" y="119470"/>
                  </a:cubicBez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a:latin typeface="微软雅黑" panose="020B0503020204020204" pitchFamily="34" charset="-122"/>
                <a:ea typeface="微软雅黑" panose="020B0503020204020204" pitchFamily="34" charset="-122"/>
              </a:endParaRPr>
            </a:p>
          </p:txBody>
        </p:sp>
        <p:pic>
          <p:nvPicPr>
            <p:cNvPr id="39" name="图片 38"/>
            <p:cNvPicPr>
              <a:picLocks noChangeAspect="1"/>
            </p:cNvPicPr>
            <p:nvPr/>
          </p:nvPicPr>
          <p:blipFill>
            <a:blip r:embed="rId3"/>
            <a:stretch>
              <a:fillRect/>
            </a:stretch>
          </p:blipFill>
          <p:spPr>
            <a:xfrm>
              <a:off x="6212261" y="-475385"/>
              <a:ext cx="1018648" cy="247522"/>
            </a:xfrm>
            <a:prstGeom prst="rect">
              <a:avLst/>
            </a:prstGeom>
          </p:spPr>
        </p:pic>
        <p:sp>
          <p:nvSpPr>
            <p:cNvPr id="40" name="任意形状 39"/>
            <p:cNvSpPr/>
            <p:nvPr/>
          </p:nvSpPr>
          <p:spPr>
            <a:xfrm>
              <a:off x="7562532" y="-489442"/>
              <a:ext cx="36000" cy="36000"/>
            </a:xfrm>
            <a:custGeom>
              <a:avLst/>
              <a:gdLst>
                <a:gd name="connsiteX0" fmla="*/ 0 w 46265"/>
                <a:gd name="connsiteY0" fmla="*/ 0 h 45231"/>
                <a:gd name="connsiteX1" fmla="*/ 46265 w 46265"/>
                <a:gd name="connsiteY1" fmla="*/ 0 h 45231"/>
                <a:gd name="connsiteX2" fmla="*/ 44379 w 46265"/>
                <a:gd name="connsiteY2" fmla="*/ 387 h 45231"/>
                <a:gd name="connsiteX3" fmla="*/ 17564 w 46265"/>
                <a:gd name="connsiteY3" fmla="*/ 18758 h 45231"/>
                <a:gd name="connsiteX4" fmla="*/ 0 w 46265"/>
                <a:gd name="connsiteY4" fmla="*/ 45231 h 45231"/>
                <a:gd name="connsiteX5" fmla="*/ 0 w 46265"/>
                <a:gd name="connsiteY5" fmla="*/ 0 h 4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65" h="45231">
                  <a:moveTo>
                    <a:pt x="0" y="0"/>
                  </a:moveTo>
                  <a:lnTo>
                    <a:pt x="46265" y="0"/>
                  </a:lnTo>
                  <a:lnTo>
                    <a:pt x="44379" y="387"/>
                  </a:lnTo>
                  <a:cubicBezTo>
                    <a:pt x="34286" y="4725"/>
                    <a:pt x="25197" y="11002"/>
                    <a:pt x="17564" y="18758"/>
                  </a:cubicBezTo>
                  <a:lnTo>
                    <a:pt x="0" y="45231"/>
                  </a:lnTo>
                  <a:lnTo>
                    <a:pt x="0" y="0"/>
                  </a:lnTo>
                  <a:close/>
                </a:path>
              </a:pathLst>
            </a:cu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algn="ctr"/>
              <a:endParaRPr kumimoji="1" lang="zh-CN" altLang="en-US">
                <a:latin typeface="微软雅黑" panose="020B0503020204020204" pitchFamily="34" charset="-122"/>
                <a:ea typeface="微软雅黑" panose="020B0503020204020204" pitchFamily="34" charset="-122"/>
              </a:endParaRPr>
            </a:p>
          </p:txBody>
        </p:sp>
        <p:sp>
          <p:nvSpPr>
            <p:cNvPr id="41" name="任意形状 40"/>
            <p:cNvSpPr/>
            <p:nvPr/>
          </p:nvSpPr>
          <p:spPr>
            <a:xfrm rot="5400000">
              <a:off x="5848032" y="-489442"/>
              <a:ext cx="36000" cy="36000"/>
            </a:xfrm>
            <a:custGeom>
              <a:avLst/>
              <a:gdLst>
                <a:gd name="connsiteX0" fmla="*/ 0 w 46265"/>
                <a:gd name="connsiteY0" fmla="*/ 0 h 45231"/>
                <a:gd name="connsiteX1" fmla="*/ 46265 w 46265"/>
                <a:gd name="connsiteY1" fmla="*/ 0 h 45231"/>
                <a:gd name="connsiteX2" fmla="*/ 44379 w 46265"/>
                <a:gd name="connsiteY2" fmla="*/ 387 h 45231"/>
                <a:gd name="connsiteX3" fmla="*/ 17564 w 46265"/>
                <a:gd name="connsiteY3" fmla="*/ 18758 h 45231"/>
                <a:gd name="connsiteX4" fmla="*/ 0 w 46265"/>
                <a:gd name="connsiteY4" fmla="*/ 45231 h 45231"/>
                <a:gd name="connsiteX5" fmla="*/ 0 w 46265"/>
                <a:gd name="connsiteY5" fmla="*/ 0 h 4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65" h="45231">
                  <a:moveTo>
                    <a:pt x="0" y="0"/>
                  </a:moveTo>
                  <a:lnTo>
                    <a:pt x="46265" y="0"/>
                  </a:lnTo>
                  <a:lnTo>
                    <a:pt x="44379" y="387"/>
                  </a:lnTo>
                  <a:cubicBezTo>
                    <a:pt x="34286" y="4725"/>
                    <a:pt x="25197" y="11002"/>
                    <a:pt x="17564" y="18758"/>
                  </a:cubicBezTo>
                  <a:lnTo>
                    <a:pt x="0" y="45231"/>
                  </a:lnTo>
                  <a:lnTo>
                    <a:pt x="0" y="0"/>
                  </a:lnTo>
                  <a:close/>
                </a:path>
              </a:pathLst>
            </a:cu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wrap="square" rtlCol="0" anchor="ctr">
              <a:noAutofit/>
            </a:bodyPr>
            <a:lstStyle/>
            <a:p>
              <a:pPr algn="ctr"/>
              <a:endParaRPr kumimoji="1" lang="zh-CN" altLang="en-US">
                <a:latin typeface="微软雅黑" panose="020B0503020204020204" pitchFamily="34" charset="-122"/>
                <a:ea typeface="微软雅黑" panose="020B0503020204020204" pitchFamily="34" charset="-122"/>
              </a:endParaRPr>
            </a:p>
          </p:txBody>
        </p:sp>
      </p:grpSp>
      <p:sp>
        <p:nvSpPr>
          <p:cNvPr id="44" name="矩形 43"/>
          <p:cNvSpPr/>
          <p:nvPr/>
        </p:nvSpPr>
        <p:spPr>
          <a:xfrm>
            <a:off x="464935" y="1114782"/>
            <a:ext cx="2378869" cy="5154215"/>
          </a:xfrm>
          <a:prstGeom prst="rect">
            <a:avLst/>
          </a:prstGeom>
          <a:gradFill flip="none" rotWithShape="1">
            <a:gsLst>
              <a:gs pos="25000">
                <a:schemeClr val="accent1">
                  <a:lumMod val="5000"/>
                  <a:lumOff val="95000"/>
                  <a:alpha val="0"/>
                </a:schemeClr>
              </a:gs>
              <a:gs pos="59000">
                <a:schemeClr val="bg1">
                  <a:lumMod val="95000"/>
                  <a:alpha val="82833"/>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sp>
        <p:nvSpPr>
          <p:cNvPr id="45" name="矩形 44"/>
          <p:cNvSpPr/>
          <p:nvPr/>
        </p:nvSpPr>
        <p:spPr>
          <a:xfrm>
            <a:off x="513913" y="2004881"/>
            <a:ext cx="484454" cy="41704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微软雅黑" panose="020B0503020204020204" pitchFamily="34" charset="-122"/>
              <a:ea typeface="微软雅黑" panose="020B0503020204020204" pitchFamily="34" charset="-122"/>
            </a:endParaRPr>
          </a:p>
        </p:txBody>
      </p:sp>
      <p:sp>
        <p:nvSpPr>
          <p:cNvPr id="46" name="文本框 45"/>
          <p:cNvSpPr txBox="1"/>
          <p:nvPr/>
        </p:nvSpPr>
        <p:spPr>
          <a:xfrm>
            <a:off x="2889011" y="3102845"/>
            <a:ext cx="65" cy="276999"/>
          </a:xfrm>
          <a:prstGeom prst="rect">
            <a:avLst/>
          </a:prstGeom>
          <a:noFill/>
        </p:spPr>
        <p:txBody>
          <a:bodyPr wrap="square" lIns="0" tIns="0" rIns="0" bIns="0" rtlCol="0">
            <a:spAutoFit/>
          </a:bodyPr>
          <a:lstStyle/>
          <a:p>
            <a:endParaRPr kumimoji="1" lang="zh-CN" altLang="en-US" dirty="0">
              <a:latin typeface="微软雅黑" panose="020B0503020204020204" pitchFamily="34" charset="-122"/>
              <a:ea typeface="微软雅黑" panose="020B0503020204020204" pitchFamily="34" charset="-122"/>
            </a:endParaRPr>
          </a:p>
        </p:txBody>
      </p:sp>
      <p:grpSp>
        <p:nvGrpSpPr>
          <p:cNvPr id="47" name="组合 46"/>
          <p:cNvGrpSpPr/>
          <p:nvPr/>
        </p:nvGrpSpPr>
        <p:grpSpPr>
          <a:xfrm>
            <a:off x="1118230" y="3244305"/>
            <a:ext cx="2141576" cy="2141576"/>
            <a:chOff x="1463000" y="4285013"/>
            <a:chExt cx="2855434" cy="2855434"/>
          </a:xfrm>
        </p:grpSpPr>
        <p:cxnSp>
          <p:nvCxnSpPr>
            <p:cNvPr id="48" name="直线连接符 47"/>
            <p:cNvCxnSpPr/>
            <p:nvPr/>
          </p:nvCxnSpPr>
          <p:spPr>
            <a:xfrm>
              <a:off x="1626548" y="5073041"/>
              <a:ext cx="1166756" cy="0"/>
            </a:xfrm>
            <a:prstGeom prst="line">
              <a:avLst/>
            </a:prstGeom>
            <a:ln w="317500" cap="rnd">
              <a:gradFill flip="none" rotWithShape="1">
                <a:gsLst>
                  <a:gs pos="0">
                    <a:schemeClr val="tx1"/>
                  </a:gs>
                  <a:gs pos="99000">
                    <a:schemeClr val="accent3">
                      <a:lumMod val="60000"/>
                      <a:lumOff val="40000"/>
                      <a:alpha val="0"/>
                    </a:schemeClr>
                  </a:gs>
                </a:gsLst>
                <a:lin ang="10800000" scaled="0"/>
                <a:tileRect/>
              </a:gradFill>
            </a:ln>
            <a:effectLst>
              <a:softEdge rad="25400"/>
            </a:effectLst>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1463000" y="4285013"/>
              <a:ext cx="2855434" cy="2855434"/>
              <a:chOff x="1463000" y="4285013"/>
              <a:chExt cx="2855434" cy="2855434"/>
            </a:xfrm>
          </p:grpSpPr>
          <p:pic>
            <p:nvPicPr>
              <p:cNvPr id="50" name="图片 49"/>
              <p:cNvPicPr>
                <a:picLocks noChangeAspect="1"/>
              </p:cNvPicPr>
              <p:nvPr/>
            </p:nvPicPr>
            <p:blipFill>
              <a:blip r:embed="rId4"/>
              <a:stretch>
                <a:fillRect/>
              </a:stretch>
            </p:blipFill>
            <p:spPr>
              <a:xfrm>
                <a:off x="1463000" y="4285013"/>
                <a:ext cx="2855434" cy="2855434"/>
              </a:xfrm>
              <a:prstGeom prst="rect">
                <a:avLst/>
              </a:prstGeom>
            </p:spPr>
          </p:pic>
          <p:sp>
            <p:nvSpPr>
              <p:cNvPr id="51" name="文本框 50"/>
              <p:cNvSpPr txBox="1"/>
              <p:nvPr/>
            </p:nvSpPr>
            <p:spPr>
              <a:xfrm>
                <a:off x="2581873" y="4663694"/>
                <a:ext cx="553997" cy="892552"/>
              </a:xfrm>
              <a:prstGeom prst="rect">
                <a:avLst/>
              </a:prstGeom>
              <a:noFill/>
            </p:spPr>
            <p:txBody>
              <a:bodyPr vert="eaVert" wrap="none" rtlCol="0">
                <a:spAutoFit/>
              </a:bodyPr>
              <a:lstStyle/>
              <a:p>
                <a:r>
                  <a:rPr kumimoji="1" lang="zh-CN" altLang="en-US" sz="1500" b="1" dirty="0">
                    <a:latin typeface="微软雅黑" panose="020B0503020204020204" pitchFamily="34" charset="-122"/>
                  </a:rPr>
                  <a:t>机械臂</a:t>
                </a:r>
              </a:p>
            </p:txBody>
          </p:sp>
        </p:grpSp>
      </p:grpSp>
      <p:sp>
        <p:nvSpPr>
          <p:cNvPr id="52" name="矩形 51"/>
          <p:cNvSpPr/>
          <p:nvPr/>
        </p:nvSpPr>
        <p:spPr>
          <a:xfrm>
            <a:off x="929548" y="2004881"/>
            <a:ext cx="484454" cy="41704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微软雅黑" panose="020B0503020204020204" pitchFamily="34" charset="-122"/>
              <a:ea typeface="微软雅黑" panose="020B0503020204020204" pitchFamily="34" charset="-122"/>
            </a:endParaRPr>
          </a:p>
        </p:txBody>
      </p:sp>
      <p:grpSp>
        <p:nvGrpSpPr>
          <p:cNvPr id="145" name="组合 144"/>
          <p:cNvGrpSpPr/>
          <p:nvPr/>
        </p:nvGrpSpPr>
        <p:grpSpPr>
          <a:xfrm>
            <a:off x="3963686" y="3018824"/>
            <a:ext cx="3985833" cy="1839453"/>
            <a:chOff x="286925" y="2854502"/>
            <a:chExt cx="3985833" cy="1839453"/>
          </a:xfrm>
        </p:grpSpPr>
        <p:sp>
          <p:nvSpPr>
            <p:cNvPr id="144" name="矩形 143"/>
            <p:cNvSpPr/>
            <p:nvPr/>
          </p:nvSpPr>
          <p:spPr>
            <a:xfrm>
              <a:off x="286925" y="2854502"/>
              <a:ext cx="3985833" cy="183945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微软雅黑" panose="020B0503020204020204" pitchFamily="34" charset="-122"/>
                <a:ea typeface="微软雅黑" panose="020B0503020204020204" pitchFamily="34" charset="-122"/>
              </a:endParaRPr>
            </a:p>
          </p:txBody>
        </p:sp>
        <p:grpSp>
          <p:nvGrpSpPr>
            <p:cNvPr id="89" name="组合 88"/>
            <p:cNvGrpSpPr/>
            <p:nvPr/>
          </p:nvGrpSpPr>
          <p:grpSpPr>
            <a:xfrm>
              <a:off x="450361" y="3078504"/>
              <a:ext cx="3586988" cy="1375677"/>
              <a:chOff x="6913479" y="2030725"/>
              <a:chExt cx="5278521" cy="2085228"/>
            </a:xfrm>
            <a:noFill/>
          </p:grpSpPr>
          <p:sp>
            <p:nvSpPr>
              <p:cNvPr id="90" name="圆角矩形 89"/>
              <p:cNvSpPr/>
              <p:nvPr/>
            </p:nvSpPr>
            <p:spPr>
              <a:xfrm>
                <a:off x="8878752" y="2030725"/>
                <a:ext cx="1224000" cy="468000"/>
              </a:xfrm>
              <a:prstGeom prst="round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200" dirty="0">
                    <a:ln>
                      <a:solidFill>
                        <a:sysClr val="windowText" lastClr="000000"/>
                      </a:solidFill>
                    </a:ln>
                    <a:solidFill>
                      <a:schemeClr val="tx1"/>
                    </a:solidFill>
                    <a:latin typeface="微软雅黑" panose="020B0503020204020204" pitchFamily="34" charset="-122"/>
                    <a:ea typeface="微软雅黑" panose="020B0503020204020204" pitchFamily="34" charset="-122"/>
                  </a:rPr>
                  <a:t>淘宝</a:t>
                </a:r>
              </a:p>
            </p:txBody>
          </p:sp>
          <p:sp>
            <p:nvSpPr>
              <p:cNvPr id="91" name="圆角矩形 90"/>
              <p:cNvSpPr/>
              <p:nvPr/>
            </p:nvSpPr>
            <p:spPr>
              <a:xfrm>
                <a:off x="6913479" y="2839339"/>
                <a:ext cx="1224000" cy="468000"/>
              </a:xfrm>
              <a:prstGeom prst="round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ln>
                      <a:solidFill>
                        <a:sysClr val="windowText" lastClr="000000"/>
                      </a:solidFill>
                    </a:ln>
                    <a:solidFill>
                      <a:schemeClr val="tx1"/>
                    </a:solidFill>
                    <a:latin typeface="微软雅黑" panose="020B0503020204020204" pitchFamily="34" charset="-122"/>
                    <a:ea typeface="微软雅黑" panose="020B0503020204020204" pitchFamily="34" charset="-122"/>
                  </a:rPr>
                  <a:t>…</a:t>
                </a:r>
                <a:endParaRPr kumimoji="1" lang="zh-CN" altLang="en-US" sz="1200" dirty="0">
                  <a:ln>
                    <a:solidFill>
                      <a:sysClr val="windowText" lastClr="000000"/>
                    </a:solidFill>
                  </a:ln>
                  <a:solidFill>
                    <a:schemeClr val="tx1"/>
                  </a:solidFill>
                  <a:latin typeface="微软雅黑" panose="020B0503020204020204" pitchFamily="34" charset="-122"/>
                  <a:ea typeface="微软雅黑" panose="020B0503020204020204" pitchFamily="34" charset="-122"/>
                </a:endParaRPr>
              </a:p>
            </p:txBody>
          </p:sp>
          <p:sp>
            <p:nvSpPr>
              <p:cNvPr id="92" name="圆角矩形 91"/>
              <p:cNvSpPr/>
              <p:nvPr/>
            </p:nvSpPr>
            <p:spPr>
              <a:xfrm>
                <a:off x="9620025" y="2839339"/>
                <a:ext cx="1224000" cy="468000"/>
              </a:xfrm>
              <a:prstGeom prst="round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200" dirty="0">
                    <a:ln>
                      <a:solidFill>
                        <a:sysClr val="windowText" lastClr="000000"/>
                      </a:solidFill>
                    </a:ln>
                    <a:solidFill>
                      <a:schemeClr val="tx1"/>
                    </a:solidFill>
                    <a:latin typeface="微软雅黑" panose="020B0503020204020204" pitchFamily="34" charset="-122"/>
                    <a:ea typeface="微软雅黑" panose="020B0503020204020204" pitchFamily="34" charset="-122"/>
                  </a:rPr>
                  <a:t>今日爆款</a:t>
                </a:r>
              </a:p>
            </p:txBody>
          </p:sp>
          <p:sp>
            <p:nvSpPr>
              <p:cNvPr id="93" name="圆角矩形 92"/>
              <p:cNvSpPr/>
              <p:nvPr/>
            </p:nvSpPr>
            <p:spPr>
              <a:xfrm>
                <a:off x="10968000" y="2839339"/>
                <a:ext cx="1224000" cy="468000"/>
              </a:xfrm>
              <a:prstGeom prst="round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ln>
                      <a:solidFill>
                        <a:sysClr val="windowText" lastClr="000000"/>
                      </a:solidFill>
                    </a:ln>
                    <a:solidFill>
                      <a:schemeClr val="tx1"/>
                    </a:solidFill>
                    <a:latin typeface="微软雅黑" panose="020B0503020204020204" pitchFamily="34" charset="-122"/>
                    <a:ea typeface="微软雅黑" panose="020B0503020204020204" pitchFamily="34" charset="-122"/>
                  </a:rPr>
                  <a:t>…</a:t>
                </a:r>
                <a:endParaRPr kumimoji="1" lang="zh-CN" altLang="en-US" sz="1200" dirty="0">
                  <a:ln>
                    <a:solidFill>
                      <a:sysClr val="windowText" lastClr="000000"/>
                    </a:solidFill>
                  </a:ln>
                  <a:solidFill>
                    <a:schemeClr val="tx1"/>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8266752" y="2839339"/>
                <a:ext cx="1224000" cy="468000"/>
              </a:xfrm>
              <a:prstGeom prst="round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200" dirty="0">
                    <a:ln>
                      <a:solidFill>
                        <a:sysClr val="windowText" lastClr="000000"/>
                      </a:solidFill>
                    </a:ln>
                    <a:solidFill>
                      <a:schemeClr val="tx1"/>
                    </a:solidFill>
                    <a:latin typeface="微软雅黑" panose="020B0503020204020204" pitchFamily="34" charset="-122"/>
                    <a:ea typeface="微软雅黑" panose="020B0503020204020204" pitchFamily="34" charset="-122"/>
                  </a:rPr>
                  <a:t>天猫新品</a:t>
                </a:r>
              </a:p>
            </p:txBody>
          </p:sp>
          <p:sp>
            <p:nvSpPr>
              <p:cNvPr id="95" name="圆角矩形 94"/>
              <p:cNvSpPr/>
              <p:nvPr/>
            </p:nvSpPr>
            <p:spPr>
              <a:xfrm>
                <a:off x="9038343" y="3647953"/>
                <a:ext cx="1224000" cy="468000"/>
              </a:xfrm>
              <a:prstGeom prst="round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ln>
                      <a:solidFill>
                        <a:sysClr val="windowText" lastClr="000000"/>
                      </a:solidFill>
                    </a:ln>
                    <a:solidFill>
                      <a:schemeClr val="tx1"/>
                    </a:solidFill>
                    <a:latin typeface="微软雅黑" panose="020B0503020204020204" pitchFamily="34" charset="-122"/>
                    <a:ea typeface="微软雅黑" panose="020B0503020204020204" pitchFamily="34" charset="-122"/>
                  </a:rPr>
                  <a:t>…</a:t>
                </a:r>
                <a:endParaRPr kumimoji="1" lang="zh-CN" altLang="en-US" sz="1200" dirty="0">
                  <a:ln>
                    <a:solidFill>
                      <a:sysClr val="windowText" lastClr="000000"/>
                    </a:solidFill>
                  </a:ln>
                  <a:solidFill>
                    <a:schemeClr val="tx1"/>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10356000" y="3647953"/>
                <a:ext cx="1224000" cy="468000"/>
              </a:xfrm>
              <a:prstGeom prst="roundRect">
                <a:avLst/>
              </a:pr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ln>
                      <a:solidFill>
                        <a:sysClr val="windowText" lastClr="000000"/>
                      </a:solidFill>
                    </a:ln>
                    <a:solidFill>
                      <a:schemeClr val="tx1"/>
                    </a:solidFill>
                    <a:latin typeface="微软雅黑" panose="020B0503020204020204" pitchFamily="34" charset="-122"/>
                    <a:ea typeface="微软雅黑" panose="020B0503020204020204" pitchFamily="34" charset="-122"/>
                  </a:rPr>
                  <a:t>…</a:t>
                </a:r>
                <a:endParaRPr kumimoji="1" lang="zh-CN" altLang="en-US" sz="1200" dirty="0">
                  <a:ln>
                    <a:solidFill>
                      <a:sysClr val="windowText" lastClr="000000"/>
                    </a:solidFill>
                  </a:ln>
                  <a:solidFill>
                    <a:schemeClr val="tx1"/>
                  </a:solidFill>
                  <a:latin typeface="微软雅黑" panose="020B0503020204020204" pitchFamily="34" charset="-122"/>
                  <a:ea typeface="微软雅黑" panose="020B0503020204020204" pitchFamily="34" charset="-122"/>
                </a:endParaRPr>
              </a:p>
            </p:txBody>
          </p:sp>
          <p:cxnSp>
            <p:nvCxnSpPr>
              <p:cNvPr id="97" name="直线连接符 96"/>
              <p:cNvCxnSpPr>
                <a:stCxn id="90" idx="2"/>
                <a:endCxn id="91" idx="0"/>
              </p:cNvCxnSpPr>
              <p:nvPr/>
            </p:nvCxnSpPr>
            <p:spPr>
              <a:xfrm flipH="1">
                <a:off x="7525479" y="2498725"/>
                <a:ext cx="1965273" cy="340614"/>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直线连接符 97"/>
              <p:cNvCxnSpPr>
                <a:stCxn id="90" idx="2"/>
                <a:endCxn id="94" idx="0"/>
              </p:cNvCxnSpPr>
              <p:nvPr/>
            </p:nvCxnSpPr>
            <p:spPr>
              <a:xfrm flipH="1">
                <a:off x="8878752" y="2498725"/>
                <a:ext cx="612000" cy="340614"/>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直线连接符 98"/>
              <p:cNvCxnSpPr>
                <a:stCxn id="90" idx="2"/>
                <a:endCxn id="92" idx="0"/>
              </p:cNvCxnSpPr>
              <p:nvPr/>
            </p:nvCxnSpPr>
            <p:spPr>
              <a:xfrm>
                <a:off x="9490752" y="2498725"/>
                <a:ext cx="741273" cy="340614"/>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直线连接符 99"/>
              <p:cNvCxnSpPr>
                <a:stCxn id="90" idx="2"/>
                <a:endCxn id="93" idx="0"/>
              </p:cNvCxnSpPr>
              <p:nvPr/>
            </p:nvCxnSpPr>
            <p:spPr>
              <a:xfrm>
                <a:off x="9490752" y="2498725"/>
                <a:ext cx="2089248" cy="340614"/>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直线连接符 100"/>
              <p:cNvCxnSpPr>
                <a:stCxn id="92" idx="2"/>
                <a:endCxn id="95" idx="0"/>
              </p:cNvCxnSpPr>
              <p:nvPr/>
            </p:nvCxnSpPr>
            <p:spPr>
              <a:xfrm flipH="1">
                <a:off x="9650343" y="3307339"/>
                <a:ext cx="581682" cy="340614"/>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直线连接符 101"/>
              <p:cNvCxnSpPr>
                <a:stCxn id="92" idx="2"/>
                <a:endCxn id="96" idx="0"/>
              </p:cNvCxnSpPr>
              <p:nvPr/>
            </p:nvCxnSpPr>
            <p:spPr>
              <a:xfrm>
                <a:off x="10232025" y="3307339"/>
                <a:ext cx="735975" cy="340614"/>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aphicFrame>
        <p:nvGraphicFramePr>
          <p:cNvPr id="103" name="表格 53"/>
          <p:cNvGraphicFramePr>
            <a:graphicFrameLocks noGrp="1"/>
          </p:cNvGraphicFramePr>
          <p:nvPr/>
        </p:nvGraphicFramePr>
        <p:xfrm>
          <a:off x="5339083" y="1275607"/>
          <a:ext cx="2753916" cy="719323"/>
        </p:xfrm>
        <a:graphic>
          <a:graphicData uri="http://schemas.openxmlformats.org/drawingml/2006/table">
            <a:tbl>
              <a:tblPr firstRow="1" bandRow="1">
                <a:tableStyleId>{5C22544A-7EE6-4342-B048-85BDC9FD1C3A}</a:tableStyleId>
              </a:tblPr>
              <a:tblGrid>
                <a:gridCol w="1146572">
                  <a:extLst>
                    <a:ext uri="{9D8B030D-6E8A-4147-A177-3AD203B41FA5}">
                      <a16:colId xmlns:a16="http://schemas.microsoft.com/office/drawing/2014/main" val="20000"/>
                    </a:ext>
                  </a:extLst>
                </a:gridCol>
                <a:gridCol w="1607344">
                  <a:extLst>
                    <a:ext uri="{9D8B030D-6E8A-4147-A177-3AD203B41FA5}">
                      <a16:colId xmlns:a16="http://schemas.microsoft.com/office/drawing/2014/main" val="20001"/>
                    </a:ext>
                  </a:extLst>
                </a:gridCol>
              </a:tblGrid>
              <a:tr h="422143">
                <a:tc>
                  <a:txBody>
                    <a:bodyPr/>
                    <a:lstStyle/>
                    <a:p>
                      <a:pPr algn="ctr"/>
                      <a:r>
                        <a:rPr lang="zh-CN" altLang="en-US" sz="1500" b="1" dirty="0">
                          <a:solidFill>
                            <a:schemeClr val="tx1"/>
                          </a:solidFill>
                          <a:latin typeface="DengXian" panose="02010600030101010101" pitchFamily="2" charset="-122"/>
                          <a:ea typeface="DengXian" panose="02010600030101010101" pitchFamily="2" charset="-122"/>
                        </a:rPr>
                        <a:t>定位焦点框</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en-US" altLang="zh-CN" sz="1500" b="1" dirty="0">
                          <a:solidFill>
                            <a:schemeClr val="tx1"/>
                          </a:solidFill>
                          <a:latin typeface="DengXian" panose="02010600030101010101" pitchFamily="2" charset="-122"/>
                          <a:ea typeface="DengXian" panose="02010600030101010101" pitchFamily="2" charset="-122"/>
                        </a:rPr>
                        <a:t>(x, y)</a:t>
                      </a:r>
                      <a:endParaRPr lang="zh-CN" altLang="en-US" sz="1500" b="1" dirty="0">
                        <a:solidFill>
                          <a:schemeClr val="tx1"/>
                        </a:solidFill>
                        <a:latin typeface="DengXian" panose="02010600030101010101" pitchFamily="2" charset="-122"/>
                        <a:ea typeface="DengXian" panose="02010600030101010101" pitchFamily="2" charset="-122"/>
                      </a:endParaRP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97180">
                <a:tc>
                  <a:txBody>
                    <a:bodyPr/>
                    <a:lstStyle/>
                    <a:p>
                      <a:pPr algn="ctr"/>
                      <a:r>
                        <a:rPr lang="zh-CN" altLang="en-US" sz="1500" b="1" dirty="0">
                          <a:solidFill>
                            <a:schemeClr val="tx1"/>
                          </a:solidFill>
                          <a:latin typeface="DengXian" panose="02010600030101010101" pitchFamily="2" charset="-122"/>
                          <a:ea typeface="DengXian" panose="02010600030101010101" pitchFamily="2" charset="-122"/>
                        </a:rPr>
                        <a:t>理解焦点框</a:t>
                      </a:r>
                    </a:p>
                  </a:txBody>
                  <a:tcPr marL="68580" marR="68580" marT="34290" marB="3429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en-US" altLang="zh-CN" sz="1500" b="1" dirty="0">
                          <a:solidFill>
                            <a:schemeClr val="tx1"/>
                          </a:solidFill>
                          <a:latin typeface="DengXian" panose="02010600030101010101" pitchFamily="2" charset="-122"/>
                          <a:ea typeface="DengXian" panose="02010600030101010101" pitchFamily="2" charset="-122"/>
                        </a:rPr>
                        <a:t>(</a:t>
                      </a:r>
                      <a:r>
                        <a:rPr lang="zh-CN" altLang="en-US" sz="1500" b="1" dirty="0">
                          <a:solidFill>
                            <a:schemeClr val="tx1"/>
                          </a:solidFill>
                          <a:latin typeface="DengXian" panose="02010600030101010101" pitchFamily="2" charset="-122"/>
                          <a:ea typeface="DengXian" panose="02010600030101010101" pitchFamily="2" charset="-122"/>
                        </a:rPr>
                        <a:t>按钮</a:t>
                      </a:r>
                      <a:r>
                        <a:rPr lang="en-US" altLang="zh-CN" sz="1500" b="1" dirty="0">
                          <a:solidFill>
                            <a:schemeClr val="tx1"/>
                          </a:solidFill>
                          <a:latin typeface="DengXian" panose="02010600030101010101" pitchFamily="2" charset="-122"/>
                          <a:ea typeface="DengXian" panose="02010600030101010101" pitchFamily="2" charset="-122"/>
                        </a:rPr>
                        <a:t>, </a:t>
                      </a:r>
                      <a:r>
                        <a:rPr lang="zh-CN" altLang="en-US" sz="1500" b="1" dirty="0">
                          <a:solidFill>
                            <a:schemeClr val="tx1"/>
                          </a:solidFill>
                          <a:latin typeface="DengXian" panose="02010600030101010101" pitchFamily="2" charset="-122"/>
                          <a:ea typeface="DengXian" panose="02010600030101010101" pitchFamily="2" charset="-122"/>
                        </a:rPr>
                        <a:t>今日爆款</a:t>
                      </a:r>
                      <a:r>
                        <a:rPr lang="en-US" altLang="zh-CN" sz="1500" b="1" dirty="0">
                          <a:solidFill>
                            <a:schemeClr val="tx1"/>
                          </a:solidFill>
                          <a:latin typeface="DengXian" panose="02010600030101010101" pitchFamily="2" charset="-122"/>
                          <a:ea typeface="DengXian" panose="02010600030101010101" pitchFamily="2" charset="-122"/>
                        </a:rPr>
                        <a:t>)</a:t>
                      </a:r>
                      <a:endParaRPr lang="zh-CN" altLang="en-US" sz="1500" b="1" dirty="0">
                        <a:solidFill>
                          <a:schemeClr val="tx1"/>
                        </a:solidFill>
                        <a:latin typeface="DengXian" panose="02010600030101010101" pitchFamily="2" charset="-122"/>
                        <a:ea typeface="DengXian" panose="02010600030101010101" pitchFamily="2" charset="-122"/>
                      </a:endParaRPr>
                    </a:p>
                  </a:txBody>
                  <a:tcPr marL="68580" marR="68580" marT="34290" marB="3429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106" name="文本框 105"/>
          <p:cNvSpPr txBox="1"/>
          <p:nvPr/>
        </p:nvSpPr>
        <p:spPr>
          <a:xfrm>
            <a:off x="1035452" y="668713"/>
            <a:ext cx="1263093" cy="400110"/>
          </a:xfrm>
          <a:prstGeom prst="rect">
            <a:avLst/>
          </a:prstGeom>
          <a:noFill/>
        </p:spPr>
        <p:txBody>
          <a:bodyPr wrap="square" rtlCol="0">
            <a:spAutoFit/>
          </a:bodyPr>
          <a:lstStyle/>
          <a:p>
            <a:pPr algn="ctr"/>
            <a:r>
              <a:rPr kumimoji="1" lang="zh-CN" altLang="en-US" sz="2000" b="1" dirty="0">
                <a:latin typeface="微软雅黑" panose="020B0503020204020204" pitchFamily="34" charset="-122"/>
              </a:rPr>
              <a:t>硬件</a:t>
            </a:r>
          </a:p>
        </p:txBody>
      </p:sp>
      <p:grpSp>
        <p:nvGrpSpPr>
          <p:cNvPr id="116" name="组合 115"/>
          <p:cNvGrpSpPr/>
          <p:nvPr/>
        </p:nvGrpSpPr>
        <p:grpSpPr>
          <a:xfrm>
            <a:off x="2949907" y="1321685"/>
            <a:ext cx="954107" cy="671466"/>
            <a:chOff x="3232537" y="1569739"/>
            <a:chExt cx="954107" cy="671466"/>
          </a:xfrm>
        </p:grpSpPr>
        <p:sp>
          <p:nvSpPr>
            <p:cNvPr id="108" name="文本框 107"/>
            <p:cNvSpPr txBox="1"/>
            <p:nvPr/>
          </p:nvSpPr>
          <p:spPr>
            <a:xfrm>
              <a:off x="3232537" y="1918040"/>
              <a:ext cx="954107" cy="323165"/>
            </a:xfrm>
            <a:prstGeom prst="rect">
              <a:avLst/>
            </a:prstGeom>
            <a:noFill/>
          </p:spPr>
          <p:txBody>
            <a:bodyPr wrap="none" rtlCol="0">
              <a:spAutoFit/>
            </a:bodyPr>
            <a:lstStyle/>
            <a:p>
              <a:r>
                <a:rPr kumimoji="1" lang="zh-CN" altLang="en-US" sz="1500" b="1" dirty="0">
                  <a:latin typeface="微软雅黑" panose="020B0503020204020204" pitchFamily="34" charset="-122"/>
                </a:rPr>
                <a:t>视频信号</a:t>
              </a:r>
            </a:p>
          </p:txBody>
        </p:sp>
        <p:cxnSp>
          <p:nvCxnSpPr>
            <p:cNvPr id="109" name="直线箭头连接符 108"/>
            <p:cNvCxnSpPr/>
            <p:nvPr/>
          </p:nvCxnSpPr>
          <p:spPr>
            <a:xfrm rot="19665434">
              <a:off x="3339052" y="1569739"/>
              <a:ext cx="784340" cy="49850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14" name="文本框 113"/>
          <p:cNvSpPr txBox="1"/>
          <p:nvPr/>
        </p:nvSpPr>
        <p:spPr>
          <a:xfrm>
            <a:off x="5410256" y="609804"/>
            <a:ext cx="1263093" cy="400110"/>
          </a:xfrm>
          <a:prstGeom prst="rect">
            <a:avLst/>
          </a:prstGeom>
          <a:noFill/>
        </p:spPr>
        <p:txBody>
          <a:bodyPr wrap="square" rtlCol="0">
            <a:spAutoFit/>
          </a:bodyPr>
          <a:lstStyle/>
          <a:p>
            <a:pPr algn="ctr"/>
            <a:r>
              <a:rPr kumimoji="1" lang="zh-CN" altLang="en-US" sz="2000" b="1" dirty="0">
                <a:latin typeface="微软雅黑" panose="020B0503020204020204" pitchFamily="34" charset="-122"/>
              </a:rPr>
              <a:t>软件</a:t>
            </a:r>
          </a:p>
        </p:txBody>
      </p:sp>
      <p:grpSp>
        <p:nvGrpSpPr>
          <p:cNvPr id="127" name="组合 126"/>
          <p:cNvGrpSpPr/>
          <p:nvPr/>
        </p:nvGrpSpPr>
        <p:grpSpPr>
          <a:xfrm>
            <a:off x="5867502" y="2229136"/>
            <a:ext cx="1200075" cy="756932"/>
            <a:chOff x="6492109" y="2436789"/>
            <a:chExt cx="1200075" cy="756932"/>
          </a:xfrm>
        </p:grpSpPr>
        <p:cxnSp>
          <p:nvCxnSpPr>
            <p:cNvPr id="122" name="直线箭头连接符 121"/>
            <p:cNvCxnSpPr/>
            <p:nvPr/>
          </p:nvCxnSpPr>
          <p:spPr>
            <a:xfrm>
              <a:off x="6492109" y="2436789"/>
              <a:ext cx="0" cy="75693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3" name="文本框 122"/>
            <p:cNvSpPr txBox="1"/>
            <p:nvPr/>
          </p:nvSpPr>
          <p:spPr>
            <a:xfrm>
              <a:off x="6545716" y="2608625"/>
              <a:ext cx="1146468" cy="323165"/>
            </a:xfrm>
            <a:prstGeom prst="rect">
              <a:avLst/>
            </a:prstGeom>
            <a:noFill/>
            <a:ln>
              <a:noFill/>
            </a:ln>
          </p:spPr>
          <p:txBody>
            <a:bodyPr wrap="none" rtlCol="0">
              <a:spAutoFit/>
            </a:bodyPr>
            <a:lstStyle/>
            <a:p>
              <a:r>
                <a:rPr kumimoji="1" lang="zh-CN" altLang="en-US" sz="1500" b="1" dirty="0">
                  <a:latin typeface="微软雅黑" panose="020B0503020204020204" pitchFamily="34" charset="-122"/>
                </a:rPr>
                <a:t>构建控件树</a:t>
              </a:r>
              <a:endParaRPr kumimoji="1" lang="en-US" altLang="zh-CN" sz="1500" b="1" dirty="0">
                <a:latin typeface="微软雅黑" panose="020B0503020204020204" pitchFamily="34" charset="-122"/>
              </a:endParaRPr>
            </a:p>
          </p:txBody>
        </p:sp>
      </p:grpSp>
      <p:grpSp>
        <p:nvGrpSpPr>
          <p:cNvPr id="137" name="组合 136"/>
          <p:cNvGrpSpPr/>
          <p:nvPr/>
        </p:nvGrpSpPr>
        <p:grpSpPr>
          <a:xfrm>
            <a:off x="7956376" y="3047415"/>
            <a:ext cx="1082478" cy="1631216"/>
            <a:chOff x="3429571" y="999405"/>
            <a:chExt cx="1082478" cy="1631215"/>
          </a:xfrm>
        </p:grpSpPr>
        <p:sp>
          <p:nvSpPr>
            <p:cNvPr id="138" name="文本框 137"/>
            <p:cNvSpPr txBox="1"/>
            <p:nvPr/>
          </p:nvSpPr>
          <p:spPr>
            <a:xfrm>
              <a:off x="3958051" y="999405"/>
              <a:ext cx="553998" cy="1631215"/>
            </a:xfrm>
            <a:prstGeom prst="rect">
              <a:avLst/>
            </a:prstGeom>
            <a:noFill/>
          </p:spPr>
          <p:txBody>
            <a:bodyPr vert="eaVert" wrap="none" rtlCol="0">
              <a:spAutoFit/>
            </a:bodyPr>
            <a:lstStyle/>
            <a:p>
              <a:r>
                <a:rPr kumimoji="1" lang="zh-CN" altLang="en-US" sz="2400" b="1" dirty="0">
                  <a:latin typeface="微软雅黑" panose="020B0503020204020204" pitchFamily="34" charset="-122"/>
                </a:rPr>
                <a:t>待检测页面</a:t>
              </a:r>
            </a:p>
          </p:txBody>
        </p:sp>
        <p:cxnSp>
          <p:nvCxnSpPr>
            <p:cNvPr id="139" name="直线箭头连接符 138"/>
            <p:cNvCxnSpPr/>
            <p:nvPr/>
          </p:nvCxnSpPr>
          <p:spPr>
            <a:xfrm>
              <a:off x="3429571" y="1815013"/>
              <a:ext cx="528480" cy="557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8" name="文本框 57"/>
          <p:cNvSpPr txBox="1"/>
          <p:nvPr/>
        </p:nvSpPr>
        <p:spPr>
          <a:xfrm>
            <a:off x="-36512" y="666073"/>
            <a:ext cx="9144000" cy="4569974"/>
          </a:xfrm>
          <a:prstGeom prst="rect">
            <a:avLst/>
          </a:prstGeom>
          <a:gradFill flip="none" rotWithShape="1">
            <a:gsLst>
              <a:gs pos="100000">
                <a:srgbClr val="3B5486">
                  <a:alpha val="0"/>
                </a:srgbClr>
              </a:gs>
              <a:gs pos="0">
                <a:srgbClr val="3B5486">
                  <a:alpha val="30000"/>
                </a:srgbClr>
              </a:gs>
              <a:gs pos="70000">
                <a:srgbClr val="3B5486"/>
              </a:gs>
              <a:gs pos="89000">
                <a:srgbClr val="3B5486">
                  <a:alpha val="50000"/>
                </a:srgbClr>
              </a:gs>
              <a:gs pos="10000">
                <a:srgbClr val="3B5486">
                  <a:alpha val="75000"/>
                </a:srgbClr>
              </a:gs>
              <a:gs pos="32000">
                <a:srgbClr val="3B5486"/>
              </a:gs>
            </a:gsLst>
            <a:lin ang="16200000" scaled="1"/>
            <a:tileRect/>
          </a:gradFill>
        </p:spPr>
        <p:txBody>
          <a:bodyPr wrap="square" rtlCol="0" anchor="ctr">
            <a:noAutofit/>
          </a:bodyPr>
          <a:lstStyle/>
          <a:p>
            <a:pPr algn="ctr"/>
            <a:r>
              <a:rPr lang="zh-CN" altLang="en-US" sz="3000" b="1" dirty="0">
                <a:solidFill>
                  <a:schemeClr val="bg1"/>
                </a:solidFill>
                <a:latin typeface="微软雅黑" panose="020B0503020204020204" pitchFamily="34" charset="-122"/>
              </a:rPr>
              <a:t>克服了人工检测</a:t>
            </a:r>
            <a:r>
              <a:rPr lang="zh-CN" altLang="en-US" sz="3000" b="1" dirty="0">
                <a:solidFill>
                  <a:srgbClr val="FFC000"/>
                </a:solidFill>
                <a:latin typeface="微软雅黑" panose="020B0503020204020204" pitchFamily="34" charset="-122"/>
              </a:rPr>
              <a:t>速度慢</a:t>
            </a:r>
            <a:r>
              <a:rPr lang="zh-CN" altLang="en-US" sz="3000" b="1" dirty="0">
                <a:solidFill>
                  <a:schemeClr val="bg1"/>
                </a:solidFill>
                <a:latin typeface="微软雅黑" panose="020B0503020204020204" pitchFamily="34" charset="-122"/>
              </a:rPr>
              <a:t>、</a:t>
            </a:r>
            <a:r>
              <a:rPr lang="zh-CN" altLang="en-US" sz="3000" b="1" dirty="0">
                <a:solidFill>
                  <a:srgbClr val="FFC000"/>
                </a:solidFill>
                <a:latin typeface="微软雅黑" panose="020B0503020204020204" pitchFamily="34" charset="-122"/>
              </a:rPr>
              <a:t>容易漏检</a:t>
            </a:r>
            <a:r>
              <a:rPr lang="zh-CN" altLang="en-US" sz="3000" b="1" dirty="0">
                <a:solidFill>
                  <a:schemeClr val="bg1"/>
                </a:solidFill>
                <a:latin typeface="微软雅黑" panose="020B0503020204020204" pitchFamily="34" charset="-122"/>
              </a:rPr>
              <a:t>的问题，</a:t>
            </a:r>
            <a:endParaRPr lang="en-US" altLang="zh-CN" sz="3000" b="1" dirty="0">
              <a:solidFill>
                <a:schemeClr val="bg1"/>
              </a:solidFill>
              <a:latin typeface="微软雅黑" panose="020B0503020204020204" pitchFamily="34" charset="-122"/>
            </a:endParaRPr>
          </a:p>
          <a:p>
            <a:pPr algn="ctr"/>
            <a:r>
              <a:rPr lang="zh-CN" altLang="en-US" sz="3000" b="1" dirty="0">
                <a:solidFill>
                  <a:schemeClr val="bg1"/>
                </a:solidFill>
                <a:latin typeface="微软雅黑" panose="020B0503020204020204" pitchFamily="34" charset="-122"/>
              </a:rPr>
              <a:t>实现了完全自主知识产权的页面自动遍历技术</a:t>
            </a:r>
            <a:endParaRPr lang="en-US" altLang="zh-CN" sz="3000" b="1" dirty="0">
              <a:solidFill>
                <a:schemeClr val="bg1"/>
              </a:solidFill>
              <a:latin typeface="微软雅黑" panose="020B0503020204020204" pitchFamily="34" charset="-122"/>
            </a:endParaRPr>
          </a:p>
        </p:txBody>
      </p:sp>
      <p:sp>
        <p:nvSpPr>
          <p:cNvPr id="59" name="标题 1"/>
          <p:cNvSpPr txBox="1"/>
          <p:nvPr/>
        </p:nvSpPr>
        <p:spPr>
          <a:xfrm>
            <a:off x="487920" y="77722"/>
            <a:ext cx="6460344" cy="477805"/>
          </a:xfrm>
          <a:prstGeom prst="rect">
            <a:avLst/>
          </a:prstGeom>
        </p:spPr>
        <p:txBody>
          <a:bodyPr>
            <a:normAutofit/>
          </a:bodyPr>
          <a:lstStyle>
            <a:lvl1pPr algn="l" defTabSz="685800" rtl="0" eaLnBrk="1" latinLnBrk="0" hangingPunct="1">
              <a:lnSpc>
                <a:spcPct val="90000"/>
              </a:lnSpc>
              <a:spcBef>
                <a:spcPct val="0"/>
              </a:spcBef>
              <a:buNone/>
              <a:defRPr lang="zh-CN" altLang="en-US" sz="2400" b="1" kern="1200">
                <a:solidFill>
                  <a:schemeClr val="bg1"/>
                </a:solidFill>
                <a:effectLst>
                  <a:outerShdw blurRad="63500" algn="ctr" rotWithShape="0">
                    <a:schemeClr val="accent2">
                      <a:lumMod val="50000"/>
                      <a:alpha val="40000"/>
                    </a:schemeClr>
                  </a:outerShdw>
                </a:effectLst>
                <a:latin typeface="微软雅黑" panose="020B0503020204020204" pitchFamily="34" charset="-122"/>
                <a:ea typeface="微软雅黑" panose="020B0503020204020204" pitchFamily="34" charset="-122"/>
                <a:cs typeface="+mn-cs"/>
              </a:defRPr>
            </a:lvl1pPr>
          </a:lstStyle>
          <a:p>
            <a:pPr defTabSz="755631" fontAlgn="auto">
              <a:spcAft>
                <a:spcPct val="35000"/>
              </a:spcAft>
            </a:pPr>
            <a:r>
              <a:rPr lang="en-US" altLang="zh-CN" dirty="0">
                <a:solidFill>
                  <a:prstClr val="white"/>
                </a:solidFill>
              </a:rPr>
              <a:t>1. </a:t>
            </a:r>
            <a:r>
              <a:rPr lang="zh-CN" altLang="en-US" dirty="0">
                <a:solidFill>
                  <a:prstClr val="white"/>
                </a:solidFill>
              </a:rPr>
              <a:t>基于软硬件一体化的自动遍历技术</a:t>
            </a: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8"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300"/>
                                        <p:tgtEl>
                                          <p:spTgt spid="47"/>
                                        </p:tgtEl>
                                        <p:attrNameLst>
                                          <p:attrName>ppt_x</p:attrName>
                                        </p:attrNameLst>
                                      </p:cBhvr>
                                      <p:tavLst>
                                        <p:tav tm="0">
                                          <p:val>
                                            <p:strVal val="#ppt_x-#ppt_w*1.125000"/>
                                          </p:val>
                                        </p:tav>
                                        <p:tav tm="100000">
                                          <p:val>
                                            <p:strVal val="#ppt_x"/>
                                          </p:val>
                                        </p:tav>
                                      </p:tavLst>
                                    </p:anim>
                                    <p:animEffect transition="in" filter="wipe(right)">
                                      <p:cBhvr>
                                        <p:cTn id="12" dur="300"/>
                                        <p:tgtEl>
                                          <p:spTgt spid="47"/>
                                        </p:tgtEl>
                                      </p:cBhvr>
                                    </p:animEffect>
                                  </p:childTnLst>
                                </p:cTn>
                              </p:par>
                            </p:childTnLst>
                          </p:cTn>
                        </p:par>
                        <p:par>
                          <p:cTn id="13" fill="hold">
                            <p:stCondLst>
                              <p:cond delay="500"/>
                            </p:stCondLst>
                            <p:childTnLst>
                              <p:par>
                                <p:cTn id="14" presetID="1" presetClass="exit" presetSubtype="0" fill="hold" grpId="0" nodeType="afterEffect">
                                  <p:stCondLst>
                                    <p:cond delay="0"/>
                                  </p:stCondLst>
                                  <p:childTnLst>
                                    <p:set>
                                      <p:cBhvr>
                                        <p:cTn id="15" dur="1" fill="hold">
                                          <p:stCondLst>
                                            <p:cond delay="0"/>
                                          </p:stCondLst>
                                        </p:cTn>
                                        <p:tgtEl>
                                          <p:spTgt spid="45"/>
                                        </p:tgtEl>
                                        <p:attrNameLst>
                                          <p:attrName>style.visibility</p:attrName>
                                        </p:attrNameLst>
                                      </p:cBhvr>
                                      <p:to>
                                        <p:strVal val="hidden"/>
                                      </p:to>
                                    </p:se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100"/>
                                        <p:tgtEl>
                                          <p:spTgt spid="5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1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34"/>
                                        </p:tgtEl>
                                        <p:attrNameLst>
                                          <p:attrName>style.visibility</p:attrName>
                                        </p:attrNameLst>
                                      </p:cBhvr>
                                      <p:to>
                                        <p:strVal val="visible"/>
                                      </p:to>
                                    </p:set>
                                    <p:animEffect transition="in" filter="wipe(left)">
                                      <p:cBhvr>
                                        <p:cTn id="28" dur="500"/>
                                        <p:tgtEl>
                                          <p:spTgt spid="134"/>
                                        </p:tgtEl>
                                      </p:cBhvr>
                                    </p:animEffect>
                                  </p:childTnLst>
                                </p:cTn>
                              </p:par>
                              <p:par>
                                <p:cTn id="29" presetID="22" presetClass="entr" presetSubtype="8" fill="hold" nodeType="withEffect">
                                  <p:stCondLst>
                                    <p:cond delay="0"/>
                                  </p:stCondLst>
                                  <p:childTnLst>
                                    <p:set>
                                      <p:cBhvr>
                                        <p:cTn id="30" dur="1" fill="hold">
                                          <p:stCondLst>
                                            <p:cond delay="0"/>
                                          </p:stCondLst>
                                        </p:cTn>
                                        <p:tgtEl>
                                          <p:spTgt spid="103"/>
                                        </p:tgtEl>
                                        <p:attrNameLst>
                                          <p:attrName>style.visibility</p:attrName>
                                        </p:attrNameLst>
                                      </p:cBhvr>
                                      <p:to>
                                        <p:strVal val="visible"/>
                                      </p:to>
                                    </p:set>
                                    <p:animEffect transition="in" filter="wipe(left)">
                                      <p:cBhvr>
                                        <p:cTn id="31" dur="500"/>
                                        <p:tgtEl>
                                          <p:spTgt spid="10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27"/>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145"/>
                                        </p:tgtEl>
                                        <p:attrNameLst>
                                          <p:attrName>style.visibility</p:attrName>
                                        </p:attrNameLst>
                                      </p:cBhvr>
                                      <p:to>
                                        <p:strVal val="visible"/>
                                      </p:to>
                                    </p:set>
                                    <p:animEffect transition="in" filter="wipe(up)">
                                      <p:cBhvr>
                                        <p:cTn id="40" dur="500"/>
                                        <p:tgtEl>
                                          <p:spTgt spid="145"/>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3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fade">
                                      <p:cBhvr>
                                        <p:cTn id="4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52" grpId="0" animBg="1"/>
      <p:bldP spid="5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46162" y="1461104"/>
            <a:ext cx="2687546" cy="2694822"/>
            <a:chOff x="487920" y="1461104"/>
            <a:chExt cx="2687546" cy="2694822"/>
          </a:xfrm>
        </p:grpSpPr>
        <p:sp>
          <p:nvSpPr>
            <p:cNvPr id="15" name="矩形 14"/>
            <p:cNvSpPr/>
            <p:nvPr/>
          </p:nvSpPr>
          <p:spPr>
            <a:xfrm>
              <a:off x="672741" y="2211710"/>
              <a:ext cx="2502725" cy="1944216"/>
            </a:xfrm>
            <a:prstGeom prst="rect">
              <a:avLst/>
            </a:prstGeom>
            <a:solidFill>
              <a:srgbClr val="3B5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920" y="1461104"/>
              <a:ext cx="1558032" cy="1064655"/>
            </a:xfrm>
            <a:prstGeom prst="rect">
              <a:avLst/>
            </a:prstGeom>
            <a:ln>
              <a:noFill/>
            </a:ln>
            <a:effectLst>
              <a:outerShdw blurRad="292100" dist="139700" dir="2700000" algn="tl" rotWithShape="0">
                <a:srgbClr val="333333">
                  <a:alpha val="65000"/>
                </a:srgbClr>
              </a:outerShdw>
            </a:effectLst>
          </p:spPr>
        </p:pic>
        <p:sp>
          <p:nvSpPr>
            <p:cNvPr id="14" name="矩形 13"/>
            <p:cNvSpPr/>
            <p:nvPr/>
          </p:nvSpPr>
          <p:spPr>
            <a:xfrm>
              <a:off x="827584" y="2761757"/>
              <a:ext cx="2286000" cy="1072601"/>
            </a:xfrm>
            <a:prstGeom prst="rect">
              <a:avLst/>
            </a:prstGeom>
          </p:spPr>
          <p:txBody>
            <a:bodyPr wrap="square">
              <a:spAutoFit/>
            </a:bodyPr>
            <a:lstStyle/>
            <a:p>
              <a:pPr marL="285743" indent="-285743" defTabSz="1066773">
                <a:lnSpc>
                  <a:spcPct val="90000"/>
                </a:lnSpc>
                <a:spcAft>
                  <a:spcPct val="35000"/>
                </a:spcAft>
                <a:buFont typeface="Arial" panose="020B0604020202020204" pitchFamily="34" charset="0"/>
                <a:buChar char="•"/>
              </a:pPr>
              <a:r>
                <a:rPr lang="zh-CN" altLang="en-US" sz="2000" b="1" dirty="0">
                  <a:solidFill>
                    <a:schemeClr val="bg1"/>
                  </a:solidFill>
                  <a:latin typeface="微软雅黑" panose="020B0503020204020204" pitchFamily="34" charset="-122"/>
                </a:rPr>
                <a:t>计算机视觉技术</a:t>
              </a:r>
              <a:endParaRPr lang="en-US" altLang="zh-CN" sz="2000" b="1" dirty="0">
                <a:solidFill>
                  <a:schemeClr val="bg1"/>
                </a:solidFill>
                <a:latin typeface="微软雅黑" panose="020B0503020204020204" pitchFamily="34" charset="-122"/>
              </a:endParaRPr>
            </a:p>
            <a:p>
              <a:pPr marL="285743" indent="-285743" defTabSz="1066773">
                <a:lnSpc>
                  <a:spcPct val="90000"/>
                </a:lnSpc>
                <a:spcAft>
                  <a:spcPct val="35000"/>
                </a:spcAft>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rPr>
                <a:t>模拟人的眼睛</a:t>
              </a:r>
              <a:endParaRPr lang="en-US" altLang="zh-CN" dirty="0">
                <a:solidFill>
                  <a:schemeClr val="bg1"/>
                </a:solidFill>
                <a:latin typeface="微软雅黑" panose="020B0503020204020204" pitchFamily="34" charset="-122"/>
                <a:ea typeface="微软雅黑" panose="020B0503020204020204" pitchFamily="34" charset="-122"/>
              </a:endParaRPr>
            </a:p>
            <a:p>
              <a:pPr marL="285743" indent="-285743" defTabSz="1066773">
                <a:lnSpc>
                  <a:spcPct val="90000"/>
                </a:lnSpc>
                <a:spcAft>
                  <a:spcPct val="35000"/>
                </a:spcAft>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rPr>
                <a:t>检测视觉性条目</a:t>
              </a:r>
            </a:p>
          </p:txBody>
        </p:sp>
      </p:grpSp>
      <p:grpSp>
        <p:nvGrpSpPr>
          <p:cNvPr id="17" name="组合 16"/>
          <p:cNvGrpSpPr/>
          <p:nvPr/>
        </p:nvGrpSpPr>
        <p:grpSpPr>
          <a:xfrm>
            <a:off x="3233043" y="1472044"/>
            <a:ext cx="2687546" cy="2683883"/>
            <a:chOff x="487920" y="1472043"/>
            <a:chExt cx="2687546" cy="2683883"/>
          </a:xfrm>
        </p:grpSpPr>
        <p:sp>
          <p:nvSpPr>
            <p:cNvPr id="18" name="矩形 17"/>
            <p:cNvSpPr/>
            <p:nvPr/>
          </p:nvSpPr>
          <p:spPr>
            <a:xfrm>
              <a:off x="672741" y="2211710"/>
              <a:ext cx="2502725" cy="1944216"/>
            </a:xfrm>
            <a:prstGeom prst="rect">
              <a:avLst/>
            </a:prstGeom>
            <a:solidFill>
              <a:srgbClr val="3B5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9" name="图片 1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487920" y="1472043"/>
              <a:ext cx="1558032" cy="1042777"/>
            </a:xfrm>
            <a:prstGeom prst="rect">
              <a:avLst/>
            </a:prstGeom>
            <a:ln>
              <a:noFill/>
            </a:ln>
            <a:effectLst>
              <a:outerShdw blurRad="292100" dist="139700" dir="2700000" algn="tl" rotWithShape="0">
                <a:srgbClr val="333333">
                  <a:alpha val="65000"/>
                </a:srgbClr>
              </a:outerShdw>
            </a:effectLst>
          </p:spPr>
        </p:pic>
        <p:sp>
          <p:nvSpPr>
            <p:cNvPr id="20" name="矩形 19"/>
            <p:cNvSpPr/>
            <p:nvPr/>
          </p:nvSpPr>
          <p:spPr>
            <a:xfrm>
              <a:off x="827584" y="2761757"/>
              <a:ext cx="2286000" cy="1072601"/>
            </a:xfrm>
            <a:prstGeom prst="rect">
              <a:avLst/>
            </a:prstGeom>
          </p:spPr>
          <p:txBody>
            <a:bodyPr wrap="square">
              <a:spAutoFit/>
            </a:bodyPr>
            <a:lstStyle/>
            <a:p>
              <a:pPr marL="285743" indent="-285743" defTabSz="1066773">
                <a:lnSpc>
                  <a:spcPct val="90000"/>
                </a:lnSpc>
                <a:spcAft>
                  <a:spcPct val="35000"/>
                </a:spcAft>
                <a:buFont typeface="Arial" panose="020B0604020202020204" pitchFamily="34" charset="0"/>
                <a:buChar char="•"/>
              </a:pPr>
              <a:r>
                <a:rPr lang="zh-CN" altLang="en-US" sz="2000" b="1" dirty="0">
                  <a:solidFill>
                    <a:schemeClr val="bg1"/>
                  </a:solidFill>
                  <a:latin typeface="微软雅黑" panose="020B0503020204020204" pitchFamily="34" charset="-122"/>
                </a:rPr>
                <a:t>语音识别技术</a:t>
              </a:r>
              <a:endParaRPr lang="en-US" altLang="zh-CN" sz="2000" b="1" dirty="0">
                <a:solidFill>
                  <a:schemeClr val="bg1"/>
                </a:solidFill>
                <a:latin typeface="微软雅黑" panose="020B0503020204020204" pitchFamily="34" charset="-122"/>
              </a:endParaRPr>
            </a:p>
            <a:p>
              <a:pPr marL="285743" indent="-285743" defTabSz="1066773">
                <a:lnSpc>
                  <a:spcPct val="90000"/>
                </a:lnSpc>
                <a:spcAft>
                  <a:spcPct val="35000"/>
                </a:spcAft>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rPr>
                <a:t>模拟人的耳朵</a:t>
              </a:r>
              <a:endParaRPr lang="en-US" altLang="zh-CN" dirty="0">
                <a:solidFill>
                  <a:schemeClr val="bg1"/>
                </a:solidFill>
                <a:latin typeface="微软雅黑" panose="020B0503020204020204" pitchFamily="34" charset="-122"/>
                <a:ea typeface="微软雅黑" panose="020B0503020204020204" pitchFamily="34" charset="-122"/>
              </a:endParaRPr>
            </a:p>
            <a:p>
              <a:pPr marL="285743" indent="-285743" defTabSz="1066773">
                <a:lnSpc>
                  <a:spcPct val="90000"/>
                </a:lnSpc>
                <a:spcAft>
                  <a:spcPct val="35000"/>
                </a:spcAft>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rPr>
                <a:t>检测听觉性条目</a:t>
              </a:r>
            </a:p>
          </p:txBody>
        </p:sp>
      </p:grpSp>
      <p:grpSp>
        <p:nvGrpSpPr>
          <p:cNvPr id="21" name="组合 20"/>
          <p:cNvGrpSpPr/>
          <p:nvPr/>
        </p:nvGrpSpPr>
        <p:grpSpPr>
          <a:xfrm>
            <a:off x="6119921" y="1472044"/>
            <a:ext cx="2628543" cy="2683883"/>
            <a:chOff x="546923" y="1472043"/>
            <a:chExt cx="2628543" cy="2683883"/>
          </a:xfrm>
        </p:grpSpPr>
        <p:sp>
          <p:nvSpPr>
            <p:cNvPr id="22" name="矩形 21"/>
            <p:cNvSpPr/>
            <p:nvPr/>
          </p:nvSpPr>
          <p:spPr>
            <a:xfrm>
              <a:off x="672741" y="2211710"/>
              <a:ext cx="2502725" cy="1944216"/>
            </a:xfrm>
            <a:prstGeom prst="rect">
              <a:avLst/>
            </a:prstGeom>
            <a:solidFill>
              <a:srgbClr val="3B54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3" name="图片 2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546923" y="1472043"/>
              <a:ext cx="1440025" cy="1042777"/>
            </a:xfrm>
            <a:prstGeom prst="rect">
              <a:avLst/>
            </a:prstGeom>
            <a:ln>
              <a:noFill/>
            </a:ln>
            <a:effectLst>
              <a:outerShdw blurRad="292100" dist="139700" dir="2700000" algn="tl" rotWithShape="0">
                <a:srgbClr val="333333">
                  <a:alpha val="65000"/>
                </a:srgbClr>
              </a:outerShdw>
            </a:effectLst>
          </p:spPr>
        </p:pic>
        <p:sp>
          <p:nvSpPr>
            <p:cNvPr id="24" name="矩形 23"/>
            <p:cNvSpPr/>
            <p:nvPr/>
          </p:nvSpPr>
          <p:spPr>
            <a:xfrm>
              <a:off x="827584" y="2761757"/>
              <a:ext cx="2347882" cy="1072601"/>
            </a:xfrm>
            <a:prstGeom prst="rect">
              <a:avLst/>
            </a:prstGeom>
          </p:spPr>
          <p:txBody>
            <a:bodyPr wrap="square">
              <a:spAutoFit/>
            </a:bodyPr>
            <a:lstStyle/>
            <a:p>
              <a:pPr marL="285743" indent="-285743" defTabSz="1066773">
                <a:lnSpc>
                  <a:spcPct val="90000"/>
                </a:lnSpc>
                <a:spcAft>
                  <a:spcPct val="35000"/>
                </a:spcAft>
                <a:buFont typeface="Arial" panose="020B0604020202020204" pitchFamily="34" charset="0"/>
                <a:buChar char="•"/>
              </a:pPr>
              <a:r>
                <a:rPr lang="zh-CN" altLang="en-US" sz="2000" b="1" dirty="0">
                  <a:solidFill>
                    <a:schemeClr val="bg1"/>
                  </a:solidFill>
                  <a:latin typeface="微软雅黑" panose="020B0503020204020204" pitchFamily="34" charset="-122"/>
                </a:rPr>
                <a:t>机械臂技术</a:t>
              </a:r>
              <a:endParaRPr lang="en-US" altLang="zh-CN" sz="2000" b="1" dirty="0">
                <a:solidFill>
                  <a:schemeClr val="bg1"/>
                </a:solidFill>
                <a:latin typeface="微软雅黑" panose="020B0503020204020204" pitchFamily="34" charset="-122"/>
              </a:endParaRPr>
            </a:p>
            <a:p>
              <a:pPr marL="285743" indent="-285743" defTabSz="1066773">
                <a:lnSpc>
                  <a:spcPct val="90000"/>
                </a:lnSpc>
                <a:spcAft>
                  <a:spcPct val="35000"/>
                </a:spcAft>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rPr>
                <a:t>模拟人的手</a:t>
              </a:r>
              <a:endParaRPr lang="en-US" altLang="zh-CN" dirty="0">
                <a:solidFill>
                  <a:schemeClr val="bg1"/>
                </a:solidFill>
                <a:latin typeface="微软雅黑" panose="020B0503020204020204" pitchFamily="34" charset="-122"/>
                <a:ea typeface="微软雅黑" panose="020B0503020204020204" pitchFamily="34" charset="-122"/>
              </a:endParaRPr>
            </a:p>
            <a:p>
              <a:pPr marL="285743" indent="-285743" defTabSz="1066773">
                <a:lnSpc>
                  <a:spcPct val="90000"/>
                </a:lnSpc>
                <a:spcAft>
                  <a:spcPct val="35000"/>
                </a:spcAft>
                <a:buFont typeface="Arial" panose="020B0604020202020204" pitchFamily="34" charset="0"/>
                <a:buChar char="•"/>
              </a:pPr>
              <a:r>
                <a:rPr lang="zh-CN" altLang="en-US" dirty="0">
                  <a:solidFill>
                    <a:schemeClr val="bg1"/>
                  </a:solidFill>
                  <a:latin typeface="微软雅黑" panose="020B0503020204020204" pitchFamily="34" charset="-122"/>
                  <a:ea typeface="微软雅黑" panose="020B0503020204020204" pitchFamily="34" charset="-122"/>
                </a:rPr>
                <a:t>检测操作性条目</a:t>
              </a:r>
            </a:p>
          </p:txBody>
        </p:sp>
      </p:grpSp>
      <p:sp>
        <p:nvSpPr>
          <p:cNvPr id="4" name="标题 3"/>
          <p:cNvSpPr>
            <a:spLocks noGrp="1"/>
          </p:cNvSpPr>
          <p:nvPr>
            <p:ph type="title"/>
          </p:nvPr>
        </p:nvSpPr>
        <p:spPr/>
        <p:txBody>
          <a:bodyPr>
            <a:normAutofit/>
          </a:bodyPr>
          <a:lstStyle/>
          <a:p>
            <a:r>
              <a:rPr lang="en-US" altLang="zh-CN" dirty="0">
                <a:solidFill>
                  <a:prstClr val="white"/>
                </a:solidFill>
              </a:rPr>
              <a:t>2. </a:t>
            </a:r>
            <a:r>
              <a:rPr lang="zh-CN" altLang="en-US" dirty="0">
                <a:solidFill>
                  <a:prstClr val="white"/>
                </a:solidFill>
              </a:rPr>
              <a:t>基于人工智能算法的自动检测技术</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49984" y="1059582"/>
            <a:ext cx="7244032" cy="3630144"/>
            <a:chOff x="1259632" y="1101846"/>
            <a:chExt cx="7244032" cy="3630144"/>
          </a:xfrm>
        </p:grpSpPr>
        <p:pic>
          <p:nvPicPr>
            <p:cNvPr id="11" name="图片 10"/>
            <p:cNvPicPr>
              <a:picLocks noChangeAspect="1"/>
            </p:cNvPicPr>
            <p:nvPr/>
          </p:nvPicPr>
          <p:blipFill>
            <a:blip r:embed="rId2"/>
            <a:stretch>
              <a:fillRect/>
            </a:stretch>
          </p:blipFill>
          <p:spPr>
            <a:xfrm>
              <a:off x="1264833" y="1101846"/>
              <a:ext cx="1086616" cy="956258"/>
            </a:xfrm>
            <a:prstGeom prst="rect">
              <a:avLst/>
            </a:prstGeom>
          </p:spPr>
        </p:pic>
        <p:pic>
          <p:nvPicPr>
            <p:cNvPr id="12" name="图片 11"/>
            <p:cNvPicPr>
              <a:picLocks noChangeAspect="1"/>
            </p:cNvPicPr>
            <p:nvPr/>
          </p:nvPicPr>
          <p:blipFill>
            <a:blip r:embed="rId3"/>
            <a:stretch>
              <a:fillRect/>
            </a:stretch>
          </p:blipFill>
          <p:spPr>
            <a:xfrm>
              <a:off x="1264833" y="2166159"/>
              <a:ext cx="1087200" cy="1234630"/>
            </a:xfrm>
            <a:prstGeom prst="rect">
              <a:avLst/>
            </a:prstGeom>
          </p:spPr>
        </p:pic>
        <p:pic>
          <p:nvPicPr>
            <p:cNvPr id="13" name="图片 12"/>
            <p:cNvPicPr>
              <a:picLocks noChangeAspect="1"/>
            </p:cNvPicPr>
            <p:nvPr/>
          </p:nvPicPr>
          <p:blipFill>
            <a:blip r:embed="rId4"/>
            <a:stretch>
              <a:fillRect/>
            </a:stretch>
          </p:blipFill>
          <p:spPr>
            <a:xfrm>
              <a:off x="1259632" y="3508844"/>
              <a:ext cx="1087200" cy="1223146"/>
            </a:xfrm>
            <a:prstGeom prst="rect">
              <a:avLst/>
            </a:prstGeom>
          </p:spPr>
        </p:pic>
        <p:grpSp>
          <p:nvGrpSpPr>
            <p:cNvPr id="14" name="组合 13"/>
            <p:cNvGrpSpPr/>
            <p:nvPr/>
          </p:nvGrpSpPr>
          <p:grpSpPr>
            <a:xfrm>
              <a:off x="2663754" y="1306293"/>
              <a:ext cx="1591438" cy="323165"/>
              <a:chOff x="3846027" y="3847515"/>
              <a:chExt cx="1622320" cy="323165"/>
            </a:xfrm>
          </p:grpSpPr>
          <p:sp>
            <p:nvSpPr>
              <p:cNvPr id="17" name="文本框 16"/>
              <p:cNvSpPr txBox="1"/>
              <p:nvPr/>
            </p:nvSpPr>
            <p:spPr>
              <a:xfrm>
                <a:off x="3992837" y="3847515"/>
                <a:ext cx="1168715" cy="323165"/>
              </a:xfrm>
              <a:prstGeom prst="rect">
                <a:avLst/>
              </a:prstGeom>
              <a:noFill/>
            </p:spPr>
            <p:txBody>
              <a:bodyPr wrap="none" rtlCol="0">
                <a:spAutoFit/>
              </a:bodyPr>
              <a:lstStyle/>
              <a:p>
                <a:r>
                  <a:rPr kumimoji="1" lang="zh-CN" altLang="en-US" sz="1500" b="1" dirty="0"/>
                  <a:t>计算机视觉</a:t>
                </a:r>
                <a:endParaRPr kumimoji="1" lang="en-US" altLang="zh-CN" sz="1500" b="1" dirty="0"/>
              </a:p>
            </p:txBody>
          </p:sp>
          <p:cxnSp>
            <p:nvCxnSpPr>
              <p:cNvPr id="16" name="直线箭头连接符 15"/>
              <p:cNvCxnSpPr/>
              <p:nvPr/>
            </p:nvCxnSpPr>
            <p:spPr>
              <a:xfrm>
                <a:off x="3846027" y="4170680"/>
                <a:ext cx="162232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2663754" y="2570627"/>
              <a:ext cx="1591438" cy="375060"/>
              <a:chOff x="4084474" y="3897261"/>
              <a:chExt cx="1622320" cy="375060"/>
            </a:xfrm>
          </p:grpSpPr>
          <p:sp>
            <p:nvSpPr>
              <p:cNvPr id="21" name="文本框 20"/>
              <p:cNvSpPr txBox="1"/>
              <p:nvPr/>
            </p:nvSpPr>
            <p:spPr>
              <a:xfrm>
                <a:off x="4297288" y="3897261"/>
                <a:ext cx="972622" cy="323165"/>
              </a:xfrm>
              <a:prstGeom prst="rect">
                <a:avLst/>
              </a:prstGeom>
              <a:noFill/>
            </p:spPr>
            <p:txBody>
              <a:bodyPr wrap="none" rtlCol="0">
                <a:spAutoFit/>
              </a:bodyPr>
              <a:lstStyle/>
              <a:p>
                <a:r>
                  <a:rPr kumimoji="1" lang="zh-CN" altLang="en-US" sz="1500" b="1" dirty="0"/>
                  <a:t>语音识别</a:t>
                </a:r>
                <a:endParaRPr kumimoji="1" lang="en-US" altLang="zh-CN" sz="1500" b="1" dirty="0"/>
              </a:p>
            </p:txBody>
          </p:sp>
          <p:cxnSp>
            <p:nvCxnSpPr>
              <p:cNvPr id="22" name="直线箭头连接符 21"/>
              <p:cNvCxnSpPr/>
              <p:nvPr/>
            </p:nvCxnSpPr>
            <p:spPr>
              <a:xfrm>
                <a:off x="4084474" y="4272321"/>
                <a:ext cx="162232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2663754" y="3886856"/>
              <a:ext cx="1591438" cy="348123"/>
              <a:chOff x="2047671" y="3712153"/>
              <a:chExt cx="1591438" cy="348123"/>
            </a:xfrm>
          </p:grpSpPr>
          <p:sp>
            <p:nvSpPr>
              <p:cNvPr id="24" name="文本框 23"/>
              <p:cNvSpPr txBox="1"/>
              <p:nvPr/>
            </p:nvSpPr>
            <p:spPr>
              <a:xfrm>
                <a:off x="2421059" y="3712153"/>
                <a:ext cx="761747" cy="323165"/>
              </a:xfrm>
              <a:prstGeom prst="rect">
                <a:avLst/>
              </a:prstGeom>
              <a:noFill/>
            </p:spPr>
            <p:txBody>
              <a:bodyPr wrap="none" rtlCol="0">
                <a:spAutoFit/>
              </a:bodyPr>
              <a:lstStyle/>
              <a:p>
                <a:r>
                  <a:rPr kumimoji="1" lang="zh-CN" altLang="en-US" sz="1500" b="1" dirty="0"/>
                  <a:t>机械臂</a:t>
                </a:r>
                <a:endParaRPr kumimoji="1" lang="en-US" altLang="zh-CN" sz="1500" b="1" dirty="0"/>
              </a:p>
            </p:txBody>
          </p:sp>
          <p:cxnSp>
            <p:nvCxnSpPr>
              <p:cNvPr id="25" name="直线箭头连接符 24"/>
              <p:cNvCxnSpPr/>
              <p:nvPr/>
            </p:nvCxnSpPr>
            <p:spPr>
              <a:xfrm>
                <a:off x="2047671" y="4060276"/>
                <a:ext cx="1591438"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4862792" y="1210643"/>
              <a:ext cx="2907228" cy="1102004"/>
              <a:chOff x="3990959" y="914082"/>
              <a:chExt cx="3231001" cy="1102004"/>
            </a:xfrm>
          </p:grpSpPr>
          <p:sp>
            <p:nvSpPr>
              <p:cNvPr id="4" name="文本框 3"/>
              <p:cNvSpPr txBox="1"/>
              <p:nvPr/>
            </p:nvSpPr>
            <p:spPr>
              <a:xfrm>
                <a:off x="3990959" y="1369100"/>
                <a:ext cx="3231001" cy="646986"/>
              </a:xfrm>
              <a:prstGeom prst="roundRect">
                <a:avLst/>
              </a:prstGeom>
              <a:noFill/>
            </p:spPr>
            <p:txBody>
              <a:bodyPr wrap="none" rtlCol="0">
                <a:spAutoFit/>
              </a:bodyPr>
              <a:lstStyle/>
              <a:p>
                <a:r>
                  <a:rPr kumimoji="1" lang="zh-CN" altLang="en-US" sz="1600" dirty="0"/>
                  <a:t>字体大小检测、字体颜色检测</a:t>
                </a:r>
                <a:endParaRPr kumimoji="1" lang="en-US" altLang="zh-CN" sz="1600" dirty="0"/>
              </a:p>
              <a:p>
                <a:r>
                  <a:rPr kumimoji="1" lang="zh-CN" altLang="en-US" sz="1600" dirty="0"/>
                  <a:t>多媒体、一致的导航、漂浮窗</a:t>
                </a:r>
              </a:p>
            </p:txBody>
          </p:sp>
          <p:sp>
            <p:nvSpPr>
              <p:cNvPr id="26" name="文本框 25"/>
              <p:cNvSpPr txBox="1"/>
              <p:nvPr/>
            </p:nvSpPr>
            <p:spPr>
              <a:xfrm>
                <a:off x="3990959" y="914082"/>
                <a:ext cx="1487931" cy="369332"/>
              </a:xfrm>
              <a:prstGeom prst="rect">
                <a:avLst/>
              </a:prstGeom>
              <a:noFill/>
            </p:spPr>
            <p:txBody>
              <a:bodyPr wrap="none" rtlCol="0">
                <a:spAutoFit/>
              </a:bodyPr>
              <a:lstStyle/>
              <a:p>
                <a:r>
                  <a:rPr kumimoji="1" lang="zh-CN" altLang="en-US" b="1" dirty="0"/>
                  <a:t>视觉性条目</a:t>
                </a:r>
                <a:endParaRPr kumimoji="1" lang="en-US" altLang="zh-CN" b="1" dirty="0"/>
              </a:p>
            </p:txBody>
          </p:sp>
        </p:grpSp>
        <p:grpSp>
          <p:nvGrpSpPr>
            <p:cNvPr id="28" name="组合 27"/>
            <p:cNvGrpSpPr/>
            <p:nvPr/>
          </p:nvGrpSpPr>
          <p:grpSpPr>
            <a:xfrm>
              <a:off x="4862789" y="2507327"/>
              <a:ext cx="3640875" cy="1102004"/>
              <a:chOff x="3990958" y="914082"/>
              <a:chExt cx="5153043" cy="1102004"/>
            </a:xfrm>
          </p:grpSpPr>
          <p:sp>
            <p:nvSpPr>
              <p:cNvPr id="29" name="文本框 28"/>
              <p:cNvSpPr txBox="1"/>
              <p:nvPr/>
            </p:nvSpPr>
            <p:spPr>
              <a:xfrm>
                <a:off x="3990958" y="1369100"/>
                <a:ext cx="5153043" cy="646986"/>
              </a:xfrm>
              <a:prstGeom prst="roundRect">
                <a:avLst/>
              </a:prstGeom>
              <a:noFill/>
            </p:spPr>
            <p:txBody>
              <a:bodyPr wrap="square" rtlCol="0">
                <a:spAutoFit/>
              </a:bodyPr>
              <a:lstStyle/>
              <a:p>
                <a:r>
                  <a:rPr lang="zh-CN" altLang="en-US" sz="1600" dirty="0"/>
                  <a:t>非文本链接、非文本控件</a:t>
                </a:r>
                <a:endParaRPr lang="en-US" altLang="zh-CN" sz="1600" dirty="0"/>
              </a:p>
              <a:p>
                <a:r>
                  <a:rPr lang="zh-CN" altLang="en-US" sz="1600" dirty="0"/>
                  <a:t>功能性组件访问、功能性组件功能</a:t>
                </a:r>
                <a:endParaRPr kumimoji="1" lang="zh-CN" altLang="en-US" sz="1600" dirty="0"/>
              </a:p>
            </p:txBody>
          </p:sp>
          <p:sp>
            <p:nvSpPr>
              <p:cNvPr id="30" name="文本框 29"/>
              <p:cNvSpPr txBox="1"/>
              <p:nvPr/>
            </p:nvSpPr>
            <p:spPr>
              <a:xfrm>
                <a:off x="3990959" y="914082"/>
                <a:ext cx="1894885" cy="369332"/>
              </a:xfrm>
              <a:prstGeom prst="rect">
                <a:avLst/>
              </a:prstGeom>
              <a:noFill/>
            </p:spPr>
            <p:txBody>
              <a:bodyPr wrap="none" rtlCol="0">
                <a:spAutoFit/>
              </a:bodyPr>
              <a:lstStyle/>
              <a:p>
                <a:r>
                  <a:rPr kumimoji="1" lang="zh-CN" altLang="en-US" b="1" dirty="0"/>
                  <a:t>听觉性条目</a:t>
                </a:r>
                <a:endParaRPr kumimoji="1" lang="en-US" altLang="zh-CN" b="1" dirty="0"/>
              </a:p>
            </p:txBody>
          </p:sp>
        </p:grpSp>
        <p:grpSp>
          <p:nvGrpSpPr>
            <p:cNvPr id="31" name="组合 30"/>
            <p:cNvGrpSpPr/>
            <p:nvPr/>
          </p:nvGrpSpPr>
          <p:grpSpPr>
            <a:xfrm>
              <a:off x="4862791" y="3804011"/>
              <a:ext cx="2050971" cy="829589"/>
              <a:chOff x="3990959" y="914082"/>
              <a:chExt cx="2902801" cy="829589"/>
            </a:xfrm>
          </p:grpSpPr>
          <p:sp>
            <p:nvSpPr>
              <p:cNvPr id="32" name="文本框 31"/>
              <p:cNvSpPr txBox="1"/>
              <p:nvPr/>
            </p:nvSpPr>
            <p:spPr>
              <a:xfrm>
                <a:off x="3990959" y="1369100"/>
                <a:ext cx="2902801" cy="374571"/>
              </a:xfrm>
              <a:prstGeom prst="roundRect">
                <a:avLst/>
              </a:prstGeom>
              <a:noFill/>
            </p:spPr>
            <p:txBody>
              <a:bodyPr wrap="none" rtlCol="0">
                <a:spAutoFit/>
              </a:bodyPr>
              <a:lstStyle/>
              <a:p>
                <a:r>
                  <a:rPr kumimoji="1" lang="zh-CN" altLang="en-US" sz="1600" dirty="0"/>
                  <a:t>焦点陷入、焦点顺序</a:t>
                </a:r>
              </a:p>
            </p:txBody>
          </p:sp>
          <p:sp>
            <p:nvSpPr>
              <p:cNvPr id="33" name="文本框 32"/>
              <p:cNvSpPr txBox="1"/>
              <p:nvPr/>
            </p:nvSpPr>
            <p:spPr>
              <a:xfrm>
                <a:off x="3990959" y="914082"/>
                <a:ext cx="1894884" cy="369332"/>
              </a:xfrm>
              <a:prstGeom prst="rect">
                <a:avLst/>
              </a:prstGeom>
              <a:noFill/>
            </p:spPr>
            <p:txBody>
              <a:bodyPr wrap="none" rtlCol="0">
                <a:spAutoFit/>
              </a:bodyPr>
              <a:lstStyle/>
              <a:p>
                <a:r>
                  <a:rPr kumimoji="1" lang="zh-CN" altLang="en-US" b="1" dirty="0"/>
                  <a:t>操作性条目</a:t>
                </a:r>
                <a:endParaRPr kumimoji="1" lang="en-US" altLang="zh-CN" b="1" dirty="0"/>
              </a:p>
            </p:txBody>
          </p:sp>
        </p:grpSp>
      </p:grpSp>
      <p:sp>
        <p:nvSpPr>
          <p:cNvPr id="35" name="文本框 34"/>
          <p:cNvSpPr txBox="1"/>
          <p:nvPr/>
        </p:nvSpPr>
        <p:spPr>
          <a:xfrm>
            <a:off x="6966" y="573526"/>
            <a:ext cx="9144000" cy="4569974"/>
          </a:xfrm>
          <a:prstGeom prst="rect">
            <a:avLst/>
          </a:prstGeom>
          <a:gradFill flip="none" rotWithShape="1">
            <a:gsLst>
              <a:gs pos="100000">
                <a:srgbClr val="3B5486">
                  <a:alpha val="0"/>
                </a:srgbClr>
              </a:gs>
              <a:gs pos="0">
                <a:srgbClr val="3B5486">
                  <a:alpha val="30000"/>
                </a:srgbClr>
              </a:gs>
              <a:gs pos="70000">
                <a:srgbClr val="3B5486"/>
              </a:gs>
              <a:gs pos="89000">
                <a:srgbClr val="3B5486">
                  <a:alpha val="50000"/>
                </a:srgbClr>
              </a:gs>
              <a:gs pos="10000">
                <a:srgbClr val="3B5486">
                  <a:alpha val="75000"/>
                </a:srgbClr>
              </a:gs>
              <a:gs pos="32000">
                <a:srgbClr val="3B5486"/>
              </a:gs>
            </a:gsLst>
            <a:lin ang="16200000" scaled="1"/>
            <a:tileRect/>
          </a:gradFill>
        </p:spPr>
        <p:txBody>
          <a:bodyPr wrap="square" rtlCol="0" anchor="ctr">
            <a:noAutofit/>
          </a:bodyPr>
          <a:lstStyle/>
          <a:p>
            <a:pPr algn="ctr"/>
            <a:r>
              <a:rPr lang="zh-CN" altLang="en-US" sz="3000" b="1" dirty="0">
                <a:solidFill>
                  <a:schemeClr val="bg1"/>
                </a:solidFill>
                <a:latin typeface="微软雅黑" panose="020B0503020204020204" pitchFamily="34" charset="-122"/>
              </a:rPr>
              <a:t>使用人工智能技术高度模拟了手机的</a:t>
            </a:r>
            <a:r>
              <a:rPr lang="zh-CN" altLang="en-US" sz="3000" b="1" dirty="0">
                <a:solidFill>
                  <a:srgbClr val="FFC000"/>
                </a:solidFill>
                <a:latin typeface="微软雅黑" panose="020B0503020204020204" pitchFamily="34" charset="-122"/>
              </a:rPr>
              <a:t>真实使用体验</a:t>
            </a:r>
            <a:endParaRPr lang="en-US" altLang="zh-CN" sz="3000" b="1" dirty="0">
              <a:solidFill>
                <a:srgbClr val="FFC000"/>
              </a:solidFill>
              <a:latin typeface="微软雅黑" panose="020B0503020204020204" pitchFamily="34" charset="-122"/>
            </a:endParaRPr>
          </a:p>
          <a:p>
            <a:pPr algn="ctr"/>
            <a:r>
              <a:rPr lang="zh-CN" altLang="en-US" sz="3000" b="1" dirty="0">
                <a:solidFill>
                  <a:schemeClr val="bg1"/>
                </a:solidFill>
                <a:latin typeface="微软雅黑" panose="020B0503020204020204" pitchFamily="34" charset="-122"/>
              </a:rPr>
              <a:t>实现了真实环境下的</a:t>
            </a:r>
            <a:r>
              <a:rPr lang="zh-CN" altLang="en-US" sz="3000" b="1" dirty="0">
                <a:solidFill>
                  <a:srgbClr val="FFC000"/>
                </a:solidFill>
                <a:latin typeface="微软雅黑" panose="020B0503020204020204" pitchFamily="34" charset="-122"/>
              </a:rPr>
              <a:t>自动</a:t>
            </a:r>
            <a:r>
              <a:rPr lang="zh-CN" altLang="en-US" sz="3000" b="1" dirty="0">
                <a:solidFill>
                  <a:schemeClr val="bg1"/>
                </a:solidFill>
                <a:latin typeface="微软雅黑" panose="020B0503020204020204" pitchFamily="34" charset="-122"/>
              </a:rPr>
              <a:t>测试，且</a:t>
            </a:r>
            <a:r>
              <a:rPr lang="zh-CN" altLang="en-US" sz="3000" b="1" dirty="0">
                <a:solidFill>
                  <a:srgbClr val="FFC000"/>
                </a:solidFill>
                <a:latin typeface="微软雅黑" panose="020B0503020204020204" pitchFamily="34" charset="-122"/>
              </a:rPr>
              <a:t>准确率高</a:t>
            </a:r>
            <a:endParaRPr lang="en-US" altLang="zh-CN" sz="3000" b="1" dirty="0">
              <a:solidFill>
                <a:srgbClr val="FFC000"/>
              </a:solidFill>
              <a:latin typeface="微软雅黑" panose="020B0503020204020204" pitchFamily="34" charset="-122"/>
            </a:endParaRPr>
          </a:p>
        </p:txBody>
      </p:sp>
      <p:sp>
        <p:nvSpPr>
          <p:cNvPr id="36" name="标题 3"/>
          <p:cNvSpPr>
            <a:spLocks noGrp="1"/>
          </p:cNvSpPr>
          <p:nvPr>
            <p:ph type="title"/>
          </p:nvPr>
        </p:nvSpPr>
        <p:spPr>
          <a:xfrm>
            <a:off x="487920" y="52087"/>
            <a:ext cx="6460344" cy="477805"/>
          </a:xfrm>
        </p:spPr>
        <p:txBody>
          <a:bodyPr>
            <a:normAutofit/>
          </a:bodyPr>
          <a:lstStyle/>
          <a:p>
            <a:r>
              <a:rPr lang="en-US" altLang="zh-CN" dirty="0">
                <a:solidFill>
                  <a:prstClr val="white"/>
                </a:solidFill>
              </a:rPr>
              <a:t>2. </a:t>
            </a:r>
            <a:r>
              <a:rPr lang="zh-CN" altLang="en-US" dirty="0">
                <a:solidFill>
                  <a:prstClr val="white"/>
                </a:solidFill>
              </a:rPr>
              <a:t>基于人工智能算法的自动检测技术</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3. </a:t>
            </a:r>
            <a:r>
              <a:rPr lang="zh-CN" altLang="en-US" dirty="0"/>
              <a:t>基于群智计算框架的自动校准技术</a:t>
            </a:r>
          </a:p>
        </p:txBody>
      </p:sp>
      <p:grpSp>
        <p:nvGrpSpPr>
          <p:cNvPr id="3" name="组合 2"/>
          <p:cNvGrpSpPr/>
          <p:nvPr/>
        </p:nvGrpSpPr>
        <p:grpSpPr>
          <a:xfrm>
            <a:off x="509625" y="411511"/>
            <a:ext cx="7968716" cy="3726414"/>
            <a:chOff x="509624" y="699542"/>
            <a:chExt cx="7968716" cy="4064000"/>
          </a:xfrm>
        </p:grpSpPr>
        <p:sp>
          <p:nvSpPr>
            <p:cNvPr id="4" name="矩形 3"/>
            <p:cNvSpPr/>
            <p:nvPr/>
          </p:nvSpPr>
          <p:spPr>
            <a:xfrm>
              <a:off x="509624" y="699542"/>
              <a:ext cx="7968716" cy="4064000"/>
            </a:xfrm>
            <a:prstGeom prst="rect">
              <a:avLst/>
            </a:prstGeom>
            <a:ln>
              <a:solidFill>
                <a:schemeClr val="bg1"/>
              </a:solidFill>
            </a:ln>
          </p:spPr>
        </p:sp>
        <p:sp>
          <p:nvSpPr>
            <p:cNvPr id="5" name="矩形 4"/>
            <p:cNvSpPr/>
            <p:nvPr/>
          </p:nvSpPr>
          <p:spPr>
            <a:xfrm>
              <a:off x="512089" y="1835041"/>
              <a:ext cx="2173886" cy="1793001"/>
            </a:xfrm>
            <a:prstGeom prst="rect">
              <a:avLst/>
            </a:prstGeom>
            <a:ln w="28575">
              <a:solidFill>
                <a:srgbClr val="3B5486"/>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9362" tIns="79362" rIns="79362" bIns="463576" numCol="1" spcCol="1270" anchor="ctr" anchorCtr="0">
              <a:noAutofit/>
            </a:bodyPr>
            <a:lstStyle/>
            <a:p>
              <a:pPr marL="228594" lvl="1" indent="-228594" algn="ctr" defTabSz="888978">
                <a:lnSpc>
                  <a:spcPct val="90000"/>
                </a:lnSpc>
                <a:spcAft>
                  <a:spcPct val="15000"/>
                </a:spcAft>
              </a:pPr>
              <a:endParaRPr lang="zh-CN" altLang="en-US" sz="2000" dirty="0">
                <a:latin typeface="微软雅黑" panose="020B0503020204020204" pitchFamily="34" charset="-122"/>
                <a:ea typeface="微软雅黑" panose="020B0503020204020204" pitchFamily="34" charset="-122"/>
              </a:endParaRPr>
            </a:p>
          </p:txBody>
        </p:sp>
        <p:sp>
          <p:nvSpPr>
            <p:cNvPr id="6" name="形状 5"/>
            <p:cNvSpPr/>
            <p:nvPr/>
          </p:nvSpPr>
          <p:spPr>
            <a:xfrm>
              <a:off x="1895685" y="2048746"/>
              <a:ext cx="2395212" cy="2395212"/>
            </a:xfrm>
            <a:prstGeom prst="leftCircularArrow">
              <a:avLst>
                <a:gd name="adj1" fmla="val 3145"/>
                <a:gd name="adj2" fmla="val 386990"/>
                <a:gd name="adj3" fmla="val 2162501"/>
                <a:gd name="adj4" fmla="val 9024489"/>
                <a:gd name="adj5" fmla="val 3670"/>
              </a:avLst>
            </a:prstGeom>
            <a:solidFill>
              <a:srgbClr val="3B5486"/>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 name="任意形状 7"/>
            <p:cNvSpPr/>
            <p:nvPr/>
          </p:nvSpPr>
          <p:spPr>
            <a:xfrm>
              <a:off x="995175" y="3243828"/>
              <a:ext cx="1932343" cy="768429"/>
            </a:xfrm>
            <a:custGeom>
              <a:avLst/>
              <a:gdLst>
                <a:gd name="connsiteX0" fmla="*/ 0 w 1932343"/>
                <a:gd name="connsiteY0" fmla="*/ 76843 h 768429"/>
                <a:gd name="connsiteX1" fmla="*/ 76843 w 1932343"/>
                <a:gd name="connsiteY1" fmla="*/ 0 h 768429"/>
                <a:gd name="connsiteX2" fmla="*/ 1855500 w 1932343"/>
                <a:gd name="connsiteY2" fmla="*/ 0 h 768429"/>
                <a:gd name="connsiteX3" fmla="*/ 1932343 w 1932343"/>
                <a:gd name="connsiteY3" fmla="*/ 76843 h 768429"/>
                <a:gd name="connsiteX4" fmla="*/ 1932343 w 1932343"/>
                <a:gd name="connsiteY4" fmla="*/ 691586 h 768429"/>
                <a:gd name="connsiteX5" fmla="*/ 1855500 w 1932343"/>
                <a:gd name="connsiteY5" fmla="*/ 768429 h 768429"/>
                <a:gd name="connsiteX6" fmla="*/ 76843 w 1932343"/>
                <a:gd name="connsiteY6" fmla="*/ 768429 h 768429"/>
                <a:gd name="connsiteX7" fmla="*/ 0 w 1932343"/>
                <a:gd name="connsiteY7" fmla="*/ 691586 h 768429"/>
                <a:gd name="connsiteX8" fmla="*/ 0 w 1932343"/>
                <a:gd name="connsiteY8" fmla="*/ 76843 h 768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2343" h="768429">
                  <a:moveTo>
                    <a:pt x="0" y="76843"/>
                  </a:moveTo>
                  <a:cubicBezTo>
                    <a:pt x="0" y="34404"/>
                    <a:pt x="34404" y="0"/>
                    <a:pt x="76843" y="0"/>
                  </a:cubicBezTo>
                  <a:lnTo>
                    <a:pt x="1855500" y="0"/>
                  </a:lnTo>
                  <a:cubicBezTo>
                    <a:pt x="1897939" y="0"/>
                    <a:pt x="1932343" y="34404"/>
                    <a:pt x="1932343" y="76843"/>
                  </a:cubicBezTo>
                  <a:lnTo>
                    <a:pt x="1932343" y="691586"/>
                  </a:lnTo>
                  <a:cubicBezTo>
                    <a:pt x="1932343" y="734025"/>
                    <a:pt x="1897939" y="768429"/>
                    <a:pt x="1855500" y="768429"/>
                  </a:cubicBezTo>
                  <a:lnTo>
                    <a:pt x="76843" y="768429"/>
                  </a:lnTo>
                  <a:cubicBezTo>
                    <a:pt x="34404" y="768429"/>
                    <a:pt x="0" y="734025"/>
                    <a:pt x="0" y="691586"/>
                  </a:cubicBezTo>
                  <a:lnTo>
                    <a:pt x="0" y="76843"/>
                  </a:lnTo>
                  <a:close/>
                </a:path>
              </a:pathLst>
            </a:custGeom>
            <a:solidFill>
              <a:srgbClr val="3B5486"/>
            </a:solidFill>
            <a:ln w="28575" cap="flat" cmpd="sng" algn="ctr">
              <a:solidFill>
                <a:prstClr val="white"/>
              </a:solidFill>
              <a:prstDash val="solid"/>
              <a:miter lim="800000"/>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60607" tIns="47907" rIns="60607" bIns="47907" numCol="1" spcCol="1270" anchor="ctr" anchorCtr="0">
              <a:noAutofit/>
            </a:bodyPr>
            <a:lstStyle/>
            <a:p>
              <a:pPr algn="ctr" defTabSz="888978">
                <a:lnSpc>
                  <a:spcPct val="90000"/>
                </a:lnSpc>
                <a:spcAft>
                  <a:spcPct val="35000"/>
                </a:spcAft>
              </a:pPr>
              <a:r>
                <a:rPr lang="zh-CN" altLang="en-US" sz="2000" b="1" dirty="0">
                  <a:solidFill>
                    <a:prstClr val="white"/>
                  </a:solidFill>
                  <a:latin typeface="微软雅黑" panose="020B0503020204020204" pitchFamily="34" charset="-122"/>
                  <a:ea typeface="微软雅黑" panose="020B0503020204020204" pitchFamily="34" charset="-122"/>
                </a:rPr>
                <a:t>自研众包框架</a:t>
              </a:r>
            </a:p>
          </p:txBody>
        </p:sp>
        <p:sp>
          <p:nvSpPr>
            <p:cNvPr id="9" name="矩形 8"/>
            <p:cNvSpPr/>
            <p:nvPr/>
          </p:nvSpPr>
          <p:spPr>
            <a:xfrm>
              <a:off x="3286267" y="1835041"/>
              <a:ext cx="2173886" cy="1793001"/>
            </a:xfrm>
            <a:prstGeom prst="rect">
              <a:avLst/>
            </a:prstGeom>
            <a:ln w="28575">
              <a:solidFill>
                <a:srgbClr val="3B5486"/>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9362" tIns="463576" rIns="79362" bIns="79362" numCol="1" spcCol="1270" anchor="ctr" anchorCtr="0">
              <a:noAutofit/>
            </a:bodyPr>
            <a:lstStyle/>
            <a:p>
              <a:pPr marL="0" lvl="1" algn="ctr" defTabSz="888978">
                <a:lnSpc>
                  <a:spcPct val="90000"/>
                </a:lnSpc>
                <a:spcAft>
                  <a:spcPct val="15000"/>
                </a:spcAft>
              </a:pPr>
              <a:endParaRPr lang="zh-CN" altLang="en-US" sz="2000" dirty="0">
                <a:latin typeface="微软雅黑" panose="020B0503020204020204" pitchFamily="34" charset="-122"/>
                <a:ea typeface="微软雅黑" panose="020B0503020204020204" pitchFamily="34" charset="-122"/>
              </a:endParaRPr>
            </a:p>
          </p:txBody>
        </p:sp>
        <p:sp>
          <p:nvSpPr>
            <p:cNvPr id="10" name="环形箭头 9"/>
            <p:cNvSpPr/>
            <p:nvPr/>
          </p:nvSpPr>
          <p:spPr>
            <a:xfrm>
              <a:off x="4572000" y="882761"/>
              <a:ext cx="2672987" cy="2672987"/>
            </a:xfrm>
            <a:prstGeom prst="circularArrow">
              <a:avLst>
                <a:gd name="adj1" fmla="val 2818"/>
                <a:gd name="adj2" fmla="val 344121"/>
                <a:gd name="adj3" fmla="val 19480368"/>
                <a:gd name="adj4" fmla="val 12575511"/>
                <a:gd name="adj5" fmla="val 3288"/>
              </a:avLst>
            </a:prstGeom>
            <a:solidFill>
              <a:srgbClr val="3B5486"/>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1" name="任意形状 10"/>
            <p:cNvSpPr/>
            <p:nvPr/>
          </p:nvSpPr>
          <p:spPr>
            <a:xfrm>
              <a:off x="3769353" y="1450826"/>
              <a:ext cx="1932343" cy="768429"/>
            </a:xfrm>
            <a:custGeom>
              <a:avLst/>
              <a:gdLst>
                <a:gd name="connsiteX0" fmla="*/ 0 w 1932343"/>
                <a:gd name="connsiteY0" fmla="*/ 0 h 768429"/>
                <a:gd name="connsiteX1" fmla="*/ 1932343 w 1932343"/>
                <a:gd name="connsiteY1" fmla="*/ 0 h 768429"/>
                <a:gd name="connsiteX2" fmla="*/ 1932343 w 1932343"/>
                <a:gd name="connsiteY2" fmla="*/ 768429 h 768429"/>
                <a:gd name="connsiteX3" fmla="*/ 0 w 1932343"/>
                <a:gd name="connsiteY3" fmla="*/ 768429 h 768429"/>
                <a:gd name="connsiteX4" fmla="*/ 0 w 1932343"/>
                <a:gd name="connsiteY4" fmla="*/ 0 h 768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2343" h="768429">
                  <a:moveTo>
                    <a:pt x="0" y="0"/>
                  </a:moveTo>
                  <a:lnTo>
                    <a:pt x="1932343" y="0"/>
                  </a:lnTo>
                  <a:lnTo>
                    <a:pt x="1932343" y="768429"/>
                  </a:lnTo>
                  <a:lnTo>
                    <a:pt x="0" y="768429"/>
                  </a:lnTo>
                  <a:lnTo>
                    <a:pt x="0" y="0"/>
                  </a:lnTo>
                  <a:close/>
                </a:path>
              </a:pathLst>
            </a:custGeom>
            <a:solidFill>
              <a:srgbClr val="3B5486"/>
            </a:solidFill>
            <a:ln w="28575">
              <a:solidFill>
                <a:schemeClr val="bg1"/>
              </a:solidFill>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38100" tIns="25400" rIns="38100" bIns="25400" numCol="1" spcCol="1270" anchor="ctr" anchorCtr="0">
              <a:noAutofit/>
            </a:bodyPr>
            <a:lstStyle/>
            <a:p>
              <a:pPr algn="ctr" defTabSz="888978">
                <a:lnSpc>
                  <a:spcPct val="90000"/>
                </a:lnSpc>
                <a:spcAft>
                  <a:spcPct val="35000"/>
                </a:spcAft>
              </a:pPr>
              <a:r>
                <a:rPr lang="zh-CN" altLang="en-US" sz="2000" b="1" dirty="0">
                  <a:latin typeface="微软雅黑" panose="020B0503020204020204" pitchFamily="34" charset="-122"/>
                  <a:ea typeface="微软雅黑" panose="020B0503020204020204" pitchFamily="34" charset="-122"/>
                </a:rPr>
                <a:t>数据挖掘算法</a:t>
              </a:r>
            </a:p>
          </p:txBody>
        </p:sp>
        <p:sp>
          <p:nvSpPr>
            <p:cNvPr id="12" name="矩形 11"/>
            <p:cNvSpPr/>
            <p:nvPr/>
          </p:nvSpPr>
          <p:spPr>
            <a:xfrm>
              <a:off x="6060444" y="1835041"/>
              <a:ext cx="2173886" cy="1793001"/>
            </a:xfrm>
            <a:prstGeom prst="rect">
              <a:avLst/>
            </a:prstGeom>
            <a:ln w="28575">
              <a:solidFill>
                <a:srgbClr val="3B5486"/>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9362" tIns="79362" rIns="79362" bIns="463576" numCol="1" spcCol="1270" anchor="ctr" anchorCtr="0">
              <a:noAutofit/>
            </a:bodyPr>
            <a:lstStyle/>
            <a:p>
              <a:pPr marL="0" lvl="1" algn="ctr" defTabSz="888978">
                <a:lnSpc>
                  <a:spcPct val="90000"/>
                </a:lnSpc>
                <a:spcAft>
                  <a:spcPct val="15000"/>
                </a:spcAft>
              </a:pPr>
              <a:endParaRPr lang="zh-CN" altLang="en-US" sz="2000" dirty="0">
                <a:latin typeface="微软雅黑" panose="020B0503020204020204" pitchFamily="34" charset="-122"/>
                <a:ea typeface="微软雅黑" panose="020B0503020204020204" pitchFamily="34" charset="-122"/>
              </a:endParaRPr>
            </a:p>
          </p:txBody>
        </p:sp>
        <p:sp>
          <p:nvSpPr>
            <p:cNvPr id="13" name="矩形 12"/>
            <p:cNvSpPr/>
            <p:nvPr/>
          </p:nvSpPr>
          <p:spPr>
            <a:xfrm>
              <a:off x="6543530" y="3243828"/>
              <a:ext cx="1932343" cy="768429"/>
            </a:xfrm>
            <a:prstGeom prst="rect">
              <a:avLst/>
            </a:prstGeom>
            <a:solidFill>
              <a:srgbClr val="3B5486"/>
            </a:solidFill>
            <a:ln w="28575" cap="flat" cmpd="sng" algn="ctr">
              <a:solidFill>
                <a:prstClr val="white"/>
              </a:solidFill>
              <a:prstDash val="solid"/>
              <a:miter lim="800000"/>
            </a:ln>
            <a:effectLst>
              <a:outerShdw blurRad="50800" dist="38100" dir="2700000" algn="tl" rotWithShape="0">
                <a:prstClr val="black">
                  <a:alpha val="4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60607" tIns="47907" rIns="60607" bIns="47907" numCol="1" spcCol="1270" anchor="ctr" anchorCtr="0">
              <a:noAutofit/>
            </a:bodyPr>
            <a:lstStyle/>
            <a:p>
              <a:pPr algn="ctr" defTabSz="888978">
                <a:lnSpc>
                  <a:spcPct val="90000"/>
                </a:lnSpc>
                <a:spcAft>
                  <a:spcPct val="35000"/>
                </a:spcAft>
              </a:pPr>
              <a:r>
                <a:rPr lang="zh-CN" altLang="en-US" sz="2000" b="1" dirty="0">
                  <a:solidFill>
                    <a:prstClr val="white"/>
                  </a:solidFill>
                  <a:latin typeface="微软雅黑" panose="020B0503020204020204" pitchFamily="34" charset="-122"/>
                  <a:ea typeface="微软雅黑" panose="020B0503020204020204" pitchFamily="34" charset="-122"/>
                </a:rPr>
                <a:t>自研校准算法</a:t>
              </a:r>
            </a:p>
          </p:txBody>
        </p:sp>
      </p:grpSp>
      <p:grpSp>
        <p:nvGrpSpPr>
          <p:cNvPr id="17" name="组合 16"/>
          <p:cNvGrpSpPr/>
          <p:nvPr/>
        </p:nvGrpSpPr>
        <p:grpSpPr>
          <a:xfrm>
            <a:off x="569475" y="1977682"/>
            <a:ext cx="7602926" cy="646331"/>
            <a:chOff x="569475" y="2429475"/>
            <a:chExt cx="7602925" cy="646331"/>
          </a:xfrm>
        </p:grpSpPr>
        <p:sp>
          <p:nvSpPr>
            <p:cNvPr id="14" name="矩形 13"/>
            <p:cNvSpPr/>
            <p:nvPr/>
          </p:nvSpPr>
          <p:spPr>
            <a:xfrm>
              <a:off x="3301816" y="2429475"/>
              <a:ext cx="2142787" cy="646331"/>
            </a:xfrm>
            <a:prstGeom prst="rect">
              <a:avLst/>
            </a:prstGeom>
          </p:spPr>
          <p:txBody>
            <a:bodyPr wrap="square">
              <a:spAutoFit/>
            </a:bodyPr>
            <a:lstStyle/>
            <a:p>
              <a:pPr marL="0" lvl="1" algn="ctr" defTabSz="888978">
                <a:lnSpc>
                  <a:spcPct val="90000"/>
                </a:lnSpc>
                <a:spcAft>
                  <a:spcPct val="15000"/>
                </a:spcAft>
              </a:pPr>
              <a:r>
                <a:rPr lang="zh-CN" altLang="en-US" sz="2000" dirty="0">
                  <a:latin typeface="微软雅黑" panose="020B0503020204020204" pitchFamily="34" charset="-122"/>
                </a:rPr>
                <a:t>实现任务与人员的精准合理分配</a:t>
              </a:r>
            </a:p>
          </p:txBody>
        </p:sp>
        <p:sp>
          <p:nvSpPr>
            <p:cNvPr id="15" name="矩形 14"/>
            <p:cNvSpPr/>
            <p:nvPr/>
          </p:nvSpPr>
          <p:spPr>
            <a:xfrm>
              <a:off x="6099942" y="2429475"/>
              <a:ext cx="2072458" cy="646331"/>
            </a:xfrm>
            <a:prstGeom prst="rect">
              <a:avLst/>
            </a:prstGeom>
          </p:spPr>
          <p:txBody>
            <a:bodyPr wrap="square">
              <a:spAutoFit/>
            </a:bodyPr>
            <a:lstStyle/>
            <a:p>
              <a:pPr marL="0" lvl="1" algn="ctr" defTabSz="888978">
                <a:lnSpc>
                  <a:spcPct val="90000"/>
                </a:lnSpc>
                <a:spcAft>
                  <a:spcPct val="15000"/>
                </a:spcAft>
              </a:pPr>
              <a:r>
                <a:rPr lang="zh-CN" altLang="en-US" sz="2000" dirty="0">
                  <a:latin typeface="微软雅黑" panose="020B0503020204020204" pitchFamily="34" charset="-122"/>
                </a:rPr>
                <a:t>实现多人结果的权重分配与校准</a:t>
              </a:r>
            </a:p>
          </p:txBody>
        </p:sp>
        <p:sp>
          <p:nvSpPr>
            <p:cNvPr id="16" name="矩形 15"/>
            <p:cNvSpPr/>
            <p:nvPr/>
          </p:nvSpPr>
          <p:spPr>
            <a:xfrm>
              <a:off x="569475" y="2429475"/>
              <a:ext cx="2130317" cy="646331"/>
            </a:xfrm>
            <a:prstGeom prst="rect">
              <a:avLst/>
            </a:prstGeom>
          </p:spPr>
          <p:txBody>
            <a:bodyPr wrap="square">
              <a:spAutoFit/>
            </a:bodyPr>
            <a:lstStyle/>
            <a:p>
              <a:pPr marL="228594" lvl="1" indent="-228594" defTabSz="888978">
                <a:lnSpc>
                  <a:spcPct val="90000"/>
                </a:lnSpc>
                <a:spcAft>
                  <a:spcPct val="15000"/>
                </a:spcAft>
              </a:pPr>
              <a:r>
                <a:rPr lang="zh-CN" altLang="en-US" sz="2000" dirty="0">
                  <a:latin typeface="微软雅黑" panose="020B0503020204020204" pitchFamily="34" charset="-122"/>
                </a:rPr>
                <a:t>实现检测任务的调度与分配</a:t>
              </a: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83568" y="987574"/>
            <a:ext cx="1656184" cy="1656000"/>
            <a:chOff x="880946" y="1131590"/>
            <a:chExt cx="1656184" cy="1656000"/>
          </a:xfrm>
        </p:grpSpPr>
        <p:sp>
          <p:nvSpPr>
            <p:cNvPr id="7" name="椭圆 6"/>
            <p:cNvSpPr/>
            <p:nvPr/>
          </p:nvSpPr>
          <p:spPr>
            <a:xfrm>
              <a:off x="880946" y="1131590"/>
              <a:ext cx="1656184" cy="1656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文本框 4"/>
            <p:cNvSpPr txBox="1"/>
            <p:nvPr/>
          </p:nvSpPr>
          <p:spPr>
            <a:xfrm>
              <a:off x="1231985" y="1759535"/>
              <a:ext cx="954107" cy="400110"/>
            </a:xfrm>
            <a:prstGeom prst="rect">
              <a:avLst/>
            </a:prstGeom>
            <a:noFill/>
          </p:spPr>
          <p:txBody>
            <a:bodyPr wrap="none" rtlCol="0">
              <a:spAutoFit/>
            </a:bodyPr>
            <a:lstStyle/>
            <a:p>
              <a:r>
                <a:rPr kumimoji="1" lang="zh-CN" altLang="en-US" sz="2000" b="1" dirty="0">
                  <a:solidFill>
                    <a:schemeClr val="bg1"/>
                  </a:solidFill>
                </a:rPr>
                <a:t>效率低</a:t>
              </a:r>
            </a:p>
          </p:txBody>
        </p:sp>
      </p:grpSp>
      <p:grpSp>
        <p:nvGrpSpPr>
          <p:cNvPr id="9" name="组合 8"/>
          <p:cNvGrpSpPr/>
          <p:nvPr/>
        </p:nvGrpSpPr>
        <p:grpSpPr>
          <a:xfrm>
            <a:off x="683568" y="3039894"/>
            <a:ext cx="1656184" cy="1656000"/>
            <a:chOff x="880946" y="1131590"/>
            <a:chExt cx="1656184" cy="1656000"/>
          </a:xfrm>
        </p:grpSpPr>
        <p:sp>
          <p:nvSpPr>
            <p:cNvPr id="10" name="椭圆 9"/>
            <p:cNvSpPr/>
            <p:nvPr/>
          </p:nvSpPr>
          <p:spPr>
            <a:xfrm>
              <a:off x="880946" y="1131590"/>
              <a:ext cx="1656184" cy="1656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文本框 10"/>
            <p:cNvSpPr txBox="1"/>
            <p:nvPr/>
          </p:nvSpPr>
          <p:spPr>
            <a:xfrm>
              <a:off x="1231985" y="1759535"/>
              <a:ext cx="954107" cy="400110"/>
            </a:xfrm>
            <a:prstGeom prst="rect">
              <a:avLst/>
            </a:prstGeom>
            <a:noFill/>
          </p:spPr>
          <p:txBody>
            <a:bodyPr wrap="none" rtlCol="0">
              <a:spAutoFit/>
            </a:bodyPr>
            <a:lstStyle/>
            <a:p>
              <a:r>
                <a:rPr kumimoji="1" lang="zh-CN" altLang="en-US" sz="2000" b="1" dirty="0">
                  <a:solidFill>
                    <a:schemeClr val="bg1"/>
                  </a:solidFill>
                </a:rPr>
                <a:t>体验差</a:t>
              </a:r>
            </a:p>
          </p:txBody>
        </p:sp>
      </p:grpSp>
      <p:sp>
        <p:nvSpPr>
          <p:cNvPr id="15" name="文本框 14"/>
          <p:cNvSpPr txBox="1"/>
          <p:nvPr/>
        </p:nvSpPr>
        <p:spPr>
          <a:xfrm>
            <a:off x="2677723" y="1347615"/>
            <a:ext cx="3057247" cy="366895"/>
          </a:xfrm>
          <a:prstGeom prst="rect">
            <a:avLst/>
          </a:prstGeom>
          <a:noFill/>
        </p:spPr>
        <p:txBody>
          <a:bodyPr wrap="none" rtlCol="0">
            <a:spAutoFit/>
          </a:bodyPr>
          <a:lstStyle/>
          <a:p>
            <a:pPr>
              <a:lnSpc>
                <a:spcPct val="120000"/>
              </a:lnSpc>
            </a:pPr>
            <a:r>
              <a:rPr lang="zh-CN" altLang="en-US" sz="1600" dirty="0">
                <a:latin typeface="Calibri" panose="020F0502020204030204" charset="0"/>
                <a:cs typeface="Calibri" panose="020F0502020204030204" charset="0"/>
              </a:rPr>
              <a:t>考虑任务优先级的任务调度算法</a:t>
            </a:r>
            <a:endParaRPr lang="en-US" altLang="zh-CN" sz="1600" dirty="0">
              <a:latin typeface="Calibri" panose="020F0502020204030204" charset="0"/>
              <a:cs typeface="Calibri" panose="020F0502020204030204" charset="0"/>
            </a:endParaRPr>
          </a:p>
        </p:txBody>
      </p:sp>
      <p:cxnSp>
        <p:nvCxnSpPr>
          <p:cNvPr id="14" name="直线箭头连接符 13"/>
          <p:cNvCxnSpPr/>
          <p:nvPr/>
        </p:nvCxnSpPr>
        <p:spPr>
          <a:xfrm flipV="1">
            <a:off x="2526304" y="1773879"/>
            <a:ext cx="3650351" cy="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2677723" y="2347119"/>
            <a:ext cx="3057247" cy="366895"/>
          </a:xfrm>
          <a:prstGeom prst="rect">
            <a:avLst/>
          </a:prstGeom>
          <a:noFill/>
        </p:spPr>
        <p:txBody>
          <a:bodyPr wrap="none" rtlCol="0">
            <a:spAutoFit/>
          </a:bodyPr>
          <a:lstStyle/>
          <a:p>
            <a:pPr>
              <a:lnSpc>
                <a:spcPct val="120000"/>
              </a:lnSpc>
            </a:pPr>
            <a:r>
              <a:rPr lang="zh-CN" altLang="en-US" sz="1600" dirty="0">
                <a:latin typeface="Calibri" panose="020F0502020204030204" charset="0"/>
                <a:cs typeface="Calibri" panose="020F0502020204030204" charset="0"/>
              </a:rPr>
              <a:t>考虑用户准确率的结果核验算法</a:t>
            </a:r>
            <a:endParaRPr lang="en-US" altLang="zh-CN" sz="1600" dirty="0">
              <a:latin typeface="Calibri" panose="020F0502020204030204" charset="0"/>
              <a:cs typeface="Calibri" panose="020F0502020204030204" charset="0"/>
            </a:endParaRPr>
          </a:p>
        </p:txBody>
      </p:sp>
      <p:cxnSp>
        <p:nvCxnSpPr>
          <p:cNvPr id="29" name="直线箭头连接符 28"/>
          <p:cNvCxnSpPr/>
          <p:nvPr/>
        </p:nvCxnSpPr>
        <p:spPr>
          <a:xfrm flipV="1">
            <a:off x="2526304" y="2773383"/>
            <a:ext cx="3650351" cy="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677723" y="3346624"/>
            <a:ext cx="2852063" cy="366895"/>
          </a:xfrm>
          <a:prstGeom prst="rect">
            <a:avLst/>
          </a:prstGeom>
          <a:noFill/>
        </p:spPr>
        <p:txBody>
          <a:bodyPr wrap="none" rtlCol="0">
            <a:spAutoFit/>
          </a:bodyPr>
          <a:lstStyle/>
          <a:p>
            <a:pPr>
              <a:lnSpc>
                <a:spcPct val="120000"/>
              </a:lnSpc>
            </a:pPr>
            <a:r>
              <a:rPr lang="zh-CN" altLang="en-US" sz="1600" dirty="0">
                <a:latin typeface="Calibri" panose="020F0502020204030204" charset="0"/>
                <a:cs typeface="Calibri" panose="020F0502020204030204" charset="0"/>
              </a:rPr>
              <a:t>考虑用户偏好的任务匹配算法</a:t>
            </a:r>
            <a:endParaRPr lang="en-US" altLang="zh-CN" sz="1600" dirty="0">
              <a:latin typeface="Calibri" panose="020F0502020204030204" charset="0"/>
              <a:cs typeface="Calibri" panose="020F0502020204030204" charset="0"/>
            </a:endParaRPr>
          </a:p>
        </p:txBody>
      </p:sp>
      <p:cxnSp>
        <p:nvCxnSpPr>
          <p:cNvPr id="31" name="直线箭头连接符 30"/>
          <p:cNvCxnSpPr/>
          <p:nvPr/>
        </p:nvCxnSpPr>
        <p:spPr>
          <a:xfrm flipV="1">
            <a:off x="2526304" y="3772888"/>
            <a:ext cx="3650351" cy="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6342672" y="1589212"/>
            <a:ext cx="1800493" cy="369332"/>
          </a:xfrm>
          <a:prstGeom prst="rect">
            <a:avLst/>
          </a:prstGeom>
          <a:noFill/>
        </p:spPr>
        <p:txBody>
          <a:bodyPr wrap="none" rtlCol="0">
            <a:spAutoFit/>
          </a:bodyPr>
          <a:lstStyle/>
          <a:p>
            <a:r>
              <a:rPr kumimoji="1" lang="zh-CN" altLang="en-US" b="1" dirty="0">
                <a:solidFill>
                  <a:srgbClr val="C00000"/>
                </a:solidFill>
                <a:latin typeface="微软雅黑" panose="020B0503020204020204" pitchFamily="34" charset="-122"/>
                <a:ea typeface="微软雅黑" panose="020B0503020204020204" pitchFamily="34" charset="-122"/>
              </a:rPr>
              <a:t>提高任务完成率</a:t>
            </a:r>
          </a:p>
        </p:txBody>
      </p:sp>
      <p:sp>
        <p:nvSpPr>
          <p:cNvPr id="33" name="文本框 32"/>
          <p:cNvSpPr txBox="1"/>
          <p:nvPr/>
        </p:nvSpPr>
        <p:spPr>
          <a:xfrm>
            <a:off x="6342672" y="2588716"/>
            <a:ext cx="2031325" cy="369332"/>
          </a:xfrm>
          <a:prstGeom prst="rect">
            <a:avLst/>
          </a:prstGeom>
          <a:noFill/>
        </p:spPr>
        <p:txBody>
          <a:bodyPr wrap="none" rtlCol="0">
            <a:spAutoFit/>
          </a:bodyPr>
          <a:lstStyle/>
          <a:p>
            <a:r>
              <a:rPr kumimoji="1" lang="zh-CN" altLang="en-US" b="1" dirty="0">
                <a:solidFill>
                  <a:srgbClr val="C00000"/>
                </a:solidFill>
                <a:latin typeface="微软雅黑" panose="020B0503020204020204" pitchFamily="34" charset="-122"/>
                <a:ea typeface="微软雅黑" panose="020B0503020204020204" pitchFamily="34" charset="-122"/>
              </a:rPr>
              <a:t>提高任务结果质量</a:t>
            </a:r>
          </a:p>
        </p:txBody>
      </p:sp>
      <p:sp>
        <p:nvSpPr>
          <p:cNvPr id="34" name="文本框 33"/>
          <p:cNvSpPr txBox="1"/>
          <p:nvPr/>
        </p:nvSpPr>
        <p:spPr>
          <a:xfrm>
            <a:off x="6342671" y="3588221"/>
            <a:ext cx="1800493" cy="369332"/>
          </a:xfrm>
          <a:prstGeom prst="rect">
            <a:avLst/>
          </a:prstGeom>
          <a:noFill/>
        </p:spPr>
        <p:txBody>
          <a:bodyPr wrap="none" rtlCol="0">
            <a:spAutoFit/>
          </a:bodyPr>
          <a:lstStyle/>
          <a:p>
            <a:r>
              <a:rPr kumimoji="1" lang="zh-CN" altLang="en-US" b="1" dirty="0">
                <a:solidFill>
                  <a:srgbClr val="C00000"/>
                </a:solidFill>
                <a:latin typeface="微软雅黑" panose="020B0503020204020204" pitchFamily="34" charset="-122"/>
                <a:ea typeface="微软雅黑" panose="020B0503020204020204" pitchFamily="34" charset="-122"/>
              </a:rPr>
              <a:t>提升用户满意度</a:t>
            </a:r>
          </a:p>
        </p:txBody>
      </p:sp>
      <p:sp>
        <p:nvSpPr>
          <p:cNvPr id="20" name="文本框 19"/>
          <p:cNvSpPr txBox="1"/>
          <p:nvPr/>
        </p:nvSpPr>
        <p:spPr>
          <a:xfrm>
            <a:off x="6966" y="594064"/>
            <a:ext cx="9144000" cy="4569974"/>
          </a:xfrm>
          <a:prstGeom prst="rect">
            <a:avLst/>
          </a:prstGeom>
          <a:gradFill flip="none" rotWithShape="1">
            <a:gsLst>
              <a:gs pos="100000">
                <a:srgbClr val="3B5486">
                  <a:alpha val="0"/>
                </a:srgbClr>
              </a:gs>
              <a:gs pos="0">
                <a:srgbClr val="3B5486">
                  <a:alpha val="30000"/>
                </a:srgbClr>
              </a:gs>
              <a:gs pos="70000">
                <a:srgbClr val="3B5486"/>
              </a:gs>
              <a:gs pos="89000">
                <a:srgbClr val="3B5486">
                  <a:alpha val="50000"/>
                </a:srgbClr>
              </a:gs>
              <a:gs pos="10000">
                <a:srgbClr val="3B5486">
                  <a:alpha val="75000"/>
                </a:srgbClr>
              </a:gs>
              <a:gs pos="32000">
                <a:srgbClr val="3B5486"/>
              </a:gs>
            </a:gsLst>
            <a:lin ang="16200000" scaled="1"/>
            <a:tileRect/>
          </a:gradFill>
        </p:spPr>
        <p:txBody>
          <a:bodyPr wrap="square" rtlCol="0" anchor="ctr">
            <a:noAutofit/>
          </a:bodyPr>
          <a:lstStyle/>
          <a:p>
            <a:pPr algn="ctr"/>
            <a:r>
              <a:rPr lang="zh-CN" altLang="en-US" sz="3000" b="1" dirty="0">
                <a:solidFill>
                  <a:schemeClr val="bg1"/>
                </a:solidFill>
                <a:latin typeface="微软雅黑" panose="020B0503020204020204" pitchFamily="34" charset="-122"/>
              </a:rPr>
              <a:t>在考虑众包人员</a:t>
            </a:r>
            <a:r>
              <a:rPr lang="zh-CN" altLang="en-US" sz="3000" b="1" dirty="0">
                <a:solidFill>
                  <a:srgbClr val="FFC000"/>
                </a:solidFill>
                <a:latin typeface="微软雅黑" panose="020B0503020204020204" pitchFamily="34" charset="-122"/>
              </a:rPr>
              <a:t>用户体验</a:t>
            </a:r>
            <a:r>
              <a:rPr lang="zh-CN" altLang="en-US" sz="3000" b="1" dirty="0">
                <a:solidFill>
                  <a:schemeClr val="bg1"/>
                </a:solidFill>
                <a:latin typeface="微软雅黑" panose="020B0503020204020204" pitchFamily="34" charset="-122"/>
              </a:rPr>
              <a:t>的前提下</a:t>
            </a:r>
            <a:endParaRPr lang="en-US" altLang="zh-CN" sz="3000" b="1" dirty="0">
              <a:solidFill>
                <a:schemeClr val="bg1"/>
              </a:solidFill>
              <a:latin typeface="微软雅黑" panose="020B0503020204020204" pitchFamily="34" charset="-122"/>
            </a:endParaRPr>
          </a:p>
          <a:p>
            <a:pPr algn="ctr"/>
            <a:r>
              <a:rPr lang="zh-CN" altLang="en-US" sz="3000" b="1" dirty="0">
                <a:solidFill>
                  <a:schemeClr val="bg1"/>
                </a:solidFill>
                <a:latin typeface="微软雅黑" panose="020B0503020204020204" pitchFamily="34" charset="-122"/>
              </a:rPr>
              <a:t>最大程度保证了结果的</a:t>
            </a:r>
            <a:r>
              <a:rPr lang="zh-CN" altLang="en-US" sz="3000" b="1" dirty="0">
                <a:solidFill>
                  <a:srgbClr val="FFC000"/>
                </a:solidFill>
                <a:latin typeface="微软雅黑" panose="020B0503020204020204" pitchFamily="34" charset="-122"/>
              </a:rPr>
              <a:t>一致性</a:t>
            </a:r>
            <a:r>
              <a:rPr lang="zh-CN" altLang="en-US" sz="3000" b="1" dirty="0">
                <a:solidFill>
                  <a:schemeClr val="bg1"/>
                </a:solidFill>
                <a:latin typeface="微软雅黑" panose="020B0503020204020204" pitchFamily="34" charset="-122"/>
              </a:rPr>
              <a:t>并提升了</a:t>
            </a:r>
            <a:r>
              <a:rPr lang="zh-CN" altLang="en-US" sz="3000" b="1" dirty="0">
                <a:solidFill>
                  <a:srgbClr val="FFC000"/>
                </a:solidFill>
                <a:latin typeface="微软雅黑" panose="020B0503020204020204" pitchFamily="34" charset="-122"/>
              </a:rPr>
              <a:t>效率</a:t>
            </a:r>
            <a:endParaRPr lang="en-US" altLang="zh-CN" sz="3000" b="1" dirty="0">
              <a:solidFill>
                <a:srgbClr val="FFC000"/>
              </a:solidFill>
              <a:latin typeface="微软雅黑" panose="020B0503020204020204" pitchFamily="34" charset="-122"/>
            </a:endParaRPr>
          </a:p>
        </p:txBody>
      </p:sp>
      <p:sp>
        <p:nvSpPr>
          <p:cNvPr id="21" name="标题 1"/>
          <p:cNvSpPr txBox="1"/>
          <p:nvPr/>
        </p:nvSpPr>
        <p:spPr>
          <a:xfrm>
            <a:off x="487920" y="77722"/>
            <a:ext cx="6460344" cy="477805"/>
          </a:xfrm>
          <a:prstGeom prst="rect">
            <a:avLst/>
          </a:prstGeom>
        </p:spPr>
        <p:txBody>
          <a:bodyPr>
            <a:normAutofit/>
          </a:bodyPr>
          <a:lstStyle>
            <a:lvl1pPr algn="l" defTabSz="685800" rtl="0" eaLnBrk="1" latinLnBrk="0" hangingPunct="1">
              <a:lnSpc>
                <a:spcPct val="90000"/>
              </a:lnSpc>
              <a:spcBef>
                <a:spcPct val="0"/>
              </a:spcBef>
              <a:buNone/>
              <a:defRPr lang="zh-CN" altLang="en-US" sz="2400" b="1" kern="1200">
                <a:solidFill>
                  <a:schemeClr val="bg1"/>
                </a:solidFill>
                <a:effectLst>
                  <a:outerShdw blurRad="63500" algn="ctr" rotWithShape="0">
                    <a:schemeClr val="accent2">
                      <a:lumMod val="50000"/>
                      <a:alpha val="40000"/>
                    </a:schemeClr>
                  </a:outerShdw>
                </a:effectLst>
                <a:latin typeface="微软雅黑" panose="020B0503020204020204" pitchFamily="34" charset="-122"/>
                <a:ea typeface="微软雅黑" panose="020B0503020204020204" pitchFamily="34" charset="-122"/>
                <a:cs typeface="+mn-cs"/>
              </a:defRPr>
            </a:lvl1pPr>
          </a:lstStyle>
          <a:p>
            <a:pPr fontAlgn="auto">
              <a:spcAft>
                <a:spcPts val="0"/>
              </a:spcAft>
            </a:pPr>
            <a:r>
              <a:rPr lang="en-US" altLang="zh-CN" dirty="0"/>
              <a:t>3. </a:t>
            </a:r>
            <a:r>
              <a:rPr lang="zh-CN" altLang="en-US" dirty="0"/>
              <a:t>基于群智计算框架的自动校准技术</a:t>
            </a: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41334" y="2009760"/>
            <a:ext cx="528808" cy="1779092"/>
            <a:chOff x="2927734" y="1995812"/>
            <a:chExt cx="528808" cy="1779092"/>
          </a:xfrm>
        </p:grpSpPr>
        <p:cxnSp>
          <p:nvCxnSpPr>
            <p:cNvPr id="104" name="肘形连接符 103"/>
            <p:cNvCxnSpPr/>
            <p:nvPr/>
          </p:nvCxnSpPr>
          <p:spPr>
            <a:xfrm>
              <a:off x="2927734" y="2799032"/>
              <a:ext cx="525680" cy="975872"/>
            </a:xfrm>
            <a:prstGeom prst="bentConnector3">
              <a:avLst>
                <a:gd name="adj1" fmla="val 29740"/>
              </a:avLst>
            </a:prstGeom>
            <a:ln w="19050">
              <a:tailEnd type="triangle"/>
            </a:ln>
          </p:spPr>
          <p:style>
            <a:lnRef idx="1">
              <a:schemeClr val="dk1"/>
            </a:lnRef>
            <a:fillRef idx="0">
              <a:schemeClr val="dk1"/>
            </a:fillRef>
            <a:effectRef idx="0">
              <a:schemeClr val="dk1"/>
            </a:effectRef>
            <a:fontRef idx="minor">
              <a:schemeClr val="tx1"/>
            </a:fontRef>
          </p:style>
        </p:cxnSp>
        <p:cxnSp>
          <p:nvCxnSpPr>
            <p:cNvPr id="105" name="肘形连接符 104"/>
            <p:cNvCxnSpPr/>
            <p:nvPr/>
          </p:nvCxnSpPr>
          <p:spPr>
            <a:xfrm flipV="1">
              <a:off x="2928986" y="1995812"/>
              <a:ext cx="527556" cy="806316"/>
            </a:xfrm>
            <a:prstGeom prst="bentConnector3">
              <a:avLst>
                <a:gd name="adj1" fmla="val 29812"/>
              </a:avLst>
            </a:prstGeom>
            <a:ln w="19050">
              <a:tailEnd type="triangle"/>
            </a:ln>
          </p:spPr>
          <p:style>
            <a:lnRef idx="1">
              <a:schemeClr val="dk1"/>
            </a:lnRef>
            <a:fillRef idx="0">
              <a:schemeClr val="dk1"/>
            </a:fillRef>
            <a:effectRef idx="0">
              <a:schemeClr val="dk1"/>
            </a:effectRef>
            <a:fontRef idx="minor">
              <a:schemeClr val="tx1"/>
            </a:fontRef>
          </p:style>
        </p:cxnSp>
      </p:grpSp>
      <p:pic>
        <p:nvPicPr>
          <p:cNvPr id="131" name="图片 130"/>
          <p:cNvPicPr>
            <a:picLocks noChangeAspect="1"/>
          </p:cNvPicPr>
          <p:nvPr/>
        </p:nvPicPr>
        <p:blipFill>
          <a:blip r:embed="rId3"/>
          <a:stretch>
            <a:fillRect/>
          </a:stretch>
        </p:blipFill>
        <p:spPr>
          <a:xfrm>
            <a:off x="2156208" y="2382153"/>
            <a:ext cx="851930" cy="806316"/>
          </a:xfrm>
          <a:prstGeom prst="rect">
            <a:avLst/>
          </a:prstGeom>
        </p:spPr>
      </p:pic>
      <p:grpSp>
        <p:nvGrpSpPr>
          <p:cNvPr id="3" name="组合 2"/>
          <p:cNvGrpSpPr/>
          <p:nvPr/>
        </p:nvGrpSpPr>
        <p:grpSpPr>
          <a:xfrm>
            <a:off x="3470571" y="3047419"/>
            <a:ext cx="2459938" cy="1612563"/>
            <a:chOff x="3567880" y="5776660"/>
            <a:chExt cx="2459938" cy="1612563"/>
          </a:xfrm>
        </p:grpSpPr>
        <p:sp>
          <p:nvSpPr>
            <p:cNvPr id="168" name="文本框 167"/>
            <p:cNvSpPr txBox="1"/>
            <p:nvPr/>
          </p:nvSpPr>
          <p:spPr>
            <a:xfrm>
              <a:off x="3642387" y="6062366"/>
              <a:ext cx="232992" cy="1077218"/>
            </a:xfrm>
            <a:prstGeom prst="rect">
              <a:avLst/>
            </a:prstGeom>
            <a:noFill/>
          </p:spPr>
          <p:txBody>
            <a:bodyPr wrap="square" rtlCol="0">
              <a:spAutoFit/>
            </a:bodyPr>
            <a:lstStyle/>
            <a:p>
              <a:r>
                <a:rPr kumimoji="1" lang="zh-CN" altLang="en-US" sz="1600" b="1" dirty="0">
                  <a:solidFill>
                    <a:srgbClr val="3B5486"/>
                  </a:solidFill>
                </a:rPr>
                <a:t>群智计算</a:t>
              </a:r>
            </a:p>
          </p:txBody>
        </p:sp>
        <p:sp>
          <p:nvSpPr>
            <p:cNvPr id="169" name="圆角矩形 168"/>
            <p:cNvSpPr/>
            <p:nvPr/>
          </p:nvSpPr>
          <p:spPr>
            <a:xfrm>
              <a:off x="3567880" y="5776660"/>
              <a:ext cx="2459938" cy="1612563"/>
            </a:xfrm>
            <a:prstGeom prst="roundRect">
              <a:avLst/>
            </a:prstGeom>
            <a:noFill/>
            <a:ln w="1905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0" dirty="0"/>
            </a:p>
          </p:txBody>
        </p:sp>
        <p:grpSp>
          <p:nvGrpSpPr>
            <p:cNvPr id="147" name="组合 146"/>
            <p:cNvGrpSpPr/>
            <p:nvPr/>
          </p:nvGrpSpPr>
          <p:grpSpPr>
            <a:xfrm>
              <a:off x="5161420" y="6037821"/>
              <a:ext cx="584775" cy="1214449"/>
              <a:chOff x="6730019" y="1521621"/>
              <a:chExt cx="801186" cy="1758014"/>
            </a:xfrm>
          </p:grpSpPr>
          <p:pic>
            <p:nvPicPr>
              <p:cNvPr id="164" name="图片 163"/>
              <p:cNvPicPr>
                <a:picLocks noChangeAspect="1"/>
              </p:cNvPicPr>
              <p:nvPr/>
            </p:nvPicPr>
            <p:blipFill>
              <a:blip r:embed="rId4"/>
              <a:stretch>
                <a:fillRect/>
              </a:stretch>
            </p:blipFill>
            <p:spPr>
              <a:xfrm>
                <a:off x="6817180" y="1521621"/>
                <a:ext cx="448355" cy="448355"/>
              </a:xfrm>
              <a:prstGeom prst="rect">
                <a:avLst/>
              </a:prstGeom>
            </p:spPr>
          </p:pic>
          <p:pic>
            <p:nvPicPr>
              <p:cNvPr id="165" name="图片 164"/>
              <p:cNvPicPr>
                <a:picLocks noChangeAspect="1"/>
              </p:cNvPicPr>
              <p:nvPr/>
            </p:nvPicPr>
            <p:blipFill>
              <a:blip r:embed="rId5"/>
              <a:stretch>
                <a:fillRect/>
              </a:stretch>
            </p:blipFill>
            <p:spPr>
              <a:xfrm>
                <a:off x="6765247" y="1926533"/>
                <a:ext cx="552220" cy="552220"/>
              </a:xfrm>
              <a:prstGeom prst="rect">
                <a:avLst/>
              </a:prstGeom>
            </p:spPr>
          </p:pic>
          <p:pic>
            <p:nvPicPr>
              <p:cNvPr id="166" name="图片 165"/>
              <p:cNvPicPr>
                <a:picLocks noChangeAspect="1"/>
              </p:cNvPicPr>
              <p:nvPr/>
            </p:nvPicPr>
            <p:blipFill>
              <a:blip r:embed="rId5"/>
              <a:stretch>
                <a:fillRect/>
              </a:stretch>
            </p:blipFill>
            <p:spPr>
              <a:xfrm>
                <a:off x="6765247" y="2727415"/>
                <a:ext cx="552220" cy="552220"/>
              </a:xfrm>
              <a:prstGeom prst="rect">
                <a:avLst/>
              </a:prstGeom>
            </p:spPr>
          </p:pic>
          <p:sp>
            <p:nvSpPr>
              <p:cNvPr id="167" name="文本框 166"/>
              <p:cNvSpPr txBox="1"/>
              <p:nvPr/>
            </p:nvSpPr>
            <p:spPr>
              <a:xfrm rot="5400000">
                <a:off x="6882148" y="2156426"/>
                <a:ext cx="496927" cy="801186"/>
              </a:xfrm>
              <a:prstGeom prst="rect">
                <a:avLst/>
              </a:prstGeom>
              <a:noFill/>
            </p:spPr>
            <p:txBody>
              <a:bodyPr wrap="square" rtlCol="0">
                <a:spAutoFit/>
              </a:bodyPr>
              <a:lstStyle/>
              <a:p>
                <a:r>
                  <a:rPr kumimoji="1" lang="en-US" altLang="zh-CN" sz="1600" b="1" dirty="0"/>
                  <a:t>. .</a:t>
                </a:r>
                <a:r>
                  <a:rPr kumimoji="1" lang="zh-CN" altLang="en-US" sz="1600" b="1" dirty="0"/>
                  <a:t> </a:t>
                </a:r>
                <a:r>
                  <a:rPr kumimoji="1" lang="en-US" altLang="zh-CN" sz="1600" b="1" dirty="0"/>
                  <a:t>.</a:t>
                </a:r>
                <a:endParaRPr kumimoji="1" lang="zh-CN" altLang="en-US" sz="1600" b="1" dirty="0"/>
              </a:p>
            </p:txBody>
          </p:sp>
        </p:grpSp>
        <p:grpSp>
          <p:nvGrpSpPr>
            <p:cNvPr id="149" name="组合 148"/>
            <p:cNvGrpSpPr/>
            <p:nvPr/>
          </p:nvGrpSpPr>
          <p:grpSpPr>
            <a:xfrm>
              <a:off x="4139958" y="6022744"/>
              <a:ext cx="584775" cy="1140873"/>
              <a:chOff x="5330524" y="1573940"/>
              <a:chExt cx="801184" cy="1651508"/>
            </a:xfrm>
          </p:grpSpPr>
          <p:grpSp>
            <p:nvGrpSpPr>
              <p:cNvPr id="154" name="组合 153"/>
              <p:cNvGrpSpPr/>
              <p:nvPr/>
            </p:nvGrpSpPr>
            <p:grpSpPr>
              <a:xfrm>
                <a:off x="5335845" y="1573940"/>
                <a:ext cx="711698" cy="463934"/>
                <a:chOff x="1514205" y="4768676"/>
                <a:chExt cx="600293" cy="563361"/>
              </a:xfrm>
            </p:grpSpPr>
            <p:sp>
              <p:nvSpPr>
                <p:cNvPr id="160" name="剪去单角的矩形 159"/>
                <p:cNvSpPr/>
                <p:nvPr/>
              </p:nvSpPr>
              <p:spPr>
                <a:xfrm>
                  <a:off x="1514205" y="4768676"/>
                  <a:ext cx="378172" cy="468389"/>
                </a:xfrm>
                <a:prstGeom prst="snip1Rect">
                  <a:avLst>
                    <a:gd name="adj" fmla="val 25951"/>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zh-CN" sz="1000" b="1" dirty="0">
                    <a:solidFill>
                      <a:schemeClr val="tx1"/>
                    </a:solidFill>
                  </a:endParaRPr>
                </a:p>
              </p:txBody>
            </p:sp>
            <p:sp>
              <p:nvSpPr>
                <p:cNvPr id="161" name="剪去单角的矩形 160"/>
                <p:cNvSpPr/>
                <p:nvPr/>
              </p:nvSpPr>
              <p:spPr>
                <a:xfrm>
                  <a:off x="1587814" y="4811630"/>
                  <a:ext cx="378172" cy="468389"/>
                </a:xfrm>
                <a:prstGeom prst="snip1Rect">
                  <a:avLst>
                    <a:gd name="adj" fmla="val 25951"/>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0" b="1" dirty="0">
                    <a:solidFill>
                      <a:schemeClr val="tx1"/>
                    </a:solidFill>
                  </a:endParaRPr>
                </a:p>
              </p:txBody>
            </p:sp>
            <p:sp>
              <p:nvSpPr>
                <p:cNvPr id="162" name="剪去单角的矩形 161"/>
                <p:cNvSpPr/>
                <p:nvPr/>
              </p:nvSpPr>
              <p:spPr>
                <a:xfrm>
                  <a:off x="1659990" y="4852952"/>
                  <a:ext cx="378172" cy="468389"/>
                </a:xfrm>
                <a:prstGeom prst="snip1Rect">
                  <a:avLst>
                    <a:gd name="adj" fmla="val 25951"/>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zh-CN" sz="1000" b="1" dirty="0">
                    <a:solidFill>
                      <a:schemeClr val="tx1"/>
                    </a:solidFill>
                  </a:endParaRPr>
                </a:p>
              </p:txBody>
            </p:sp>
            <p:sp>
              <p:nvSpPr>
                <p:cNvPr id="163" name="文本框 162"/>
                <p:cNvSpPr txBox="1"/>
                <p:nvPr/>
              </p:nvSpPr>
              <p:spPr>
                <a:xfrm>
                  <a:off x="1597296" y="4953326"/>
                  <a:ext cx="517202" cy="378711"/>
                </a:xfrm>
                <a:prstGeom prst="rect">
                  <a:avLst/>
                </a:prstGeom>
                <a:noFill/>
              </p:spPr>
              <p:txBody>
                <a:bodyPr wrap="none" rtlCol="0">
                  <a:spAutoFit/>
                </a:bodyPr>
                <a:lstStyle/>
                <a:p>
                  <a:r>
                    <a:rPr kumimoji="1" lang="zh-CN" altLang="en-US" sz="800" b="1" dirty="0"/>
                    <a:t>任务</a:t>
                  </a:r>
                  <a:r>
                    <a:rPr kumimoji="1" lang="en-US" altLang="zh-CN" sz="800" b="1" dirty="0"/>
                    <a:t>1</a:t>
                  </a:r>
                  <a:endParaRPr kumimoji="1" lang="zh-CN" altLang="en-US" sz="800" b="1" dirty="0"/>
                </a:p>
              </p:txBody>
            </p:sp>
          </p:grpSp>
          <p:sp>
            <p:nvSpPr>
              <p:cNvPr id="155" name="文本框 154"/>
              <p:cNvSpPr txBox="1"/>
              <p:nvPr/>
            </p:nvSpPr>
            <p:spPr>
              <a:xfrm rot="5400000">
                <a:off x="5461617" y="2017023"/>
                <a:ext cx="538997" cy="801184"/>
              </a:xfrm>
              <a:prstGeom prst="rect">
                <a:avLst/>
              </a:prstGeom>
              <a:noFill/>
            </p:spPr>
            <p:txBody>
              <a:bodyPr wrap="square" rtlCol="0">
                <a:spAutoFit/>
              </a:bodyPr>
              <a:lstStyle/>
              <a:p>
                <a:r>
                  <a:rPr kumimoji="1" lang="en-US" altLang="zh-CN" sz="1600" b="1" dirty="0"/>
                  <a:t>. .</a:t>
                </a:r>
                <a:r>
                  <a:rPr kumimoji="1" lang="zh-CN" altLang="en-US" sz="1600" b="1" dirty="0"/>
                  <a:t> </a:t>
                </a:r>
                <a:r>
                  <a:rPr kumimoji="1" lang="en-US" altLang="zh-CN" sz="1600" b="1" dirty="0"/>
                  <a:t>.</a:t>
                </a:r>
                <a:endParaRPr kumimoji="1" lang="zh-CN" altLang="en-US" sz="1600" b="1" dirty="0"/>
              </a:p>
            </p:txBody>
          </p:sp>
          <p:grpSp>
            <p:nvGrpSpPr>
              <p:cNvPr id="156" name="组合 155"/>
              <p:cNvGrpSpPr/>
              <p:nvPr/>
            </p:nvGrpSpPr>
            <p:grpSpPr>
              <a:xfrm>
                <a:off x="5442923" y="2805481"/>
                <a:ext cx="628811" cy="419967"/>
                <a:chOff x="1587814" y="4811630"/>
                <a:chExt cx="530382" cy="509971"/>
              </a:xfrm>
            </p:grpSpPr>
            <p:sp>
              <p:nvSpPr>
                <p:cNvPr id="157" name="剪去单角的矩形 156"/>
                <p:cNvSpPr/>
                <p:nvPr/>
              </p:nvSpPr>
              <p:spPr>
                <a:xfrm>
                  <a:off x="1587814" y="4811630"/>
                  <a:ext cx="378172" cy="468389"/>
                </a:xfrm>
                <a:prstGeom prst="snip1Rect">
                  <a:avLst>
                    <a:gd name="adj" fmla="val 25951"/>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0" b="1" dirty="0">
                    <a:solidFill>
                      <a:schemeClr val="tx1"/>
                    </a:solidFill>
                  </a:endParaRPr>
                </a:p>
              </p:txBody>
            </p:sp>
            <p:sp>
              <p:nvSpPr>
                <p:cNvPr id="158" name="剪去单角的矩形 157"/>
                <p:cNvSpPr/>
                <p:nvPr/>
              </p:nvSpPr>
              <p:spPr>
                <a:xfrm>
                  <a:off x="1659990" y="4852952"/>
                  <a:ext cx="378172" cy="468389"/>
                </a:xfrm>
                <a:prstGeom prst="snip1Rect">
                  <a:avLst>
                    <a:gd name="adj" fmla="val 25951"/>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zh-CN" sz="1000" b="1" dirty="0">
                    <a:solidFill>
                      <a:schemeClr val="tx1"/>
                    </a:solidFill>
                  </a:endParaRPr>
                </a:p>
              </p:txBody>
            </p:sp>
            <p:sp>
              <p:nvSpPr>
                <p:cNvPr id="159" name="文本框 158"/>
                <p:cNvSpPr txBox="1"/>
                <p:nvPr/>
              </p:nvSpPr>
              <p:spPr>
                <a:xfrm>
                  <a:off x="1595434" y="4942890"/>
                  <a:ext cx="522762" cy="378711"/>
                </a:xfrm>
                <a:prstGeom prst="rect">
                  <a:avLst/>
                </a:prstGeom>
                <a:noFill/>
              </p:spPr>
              <p:txBody>
                <a:bodyPr wrap="none" rtlCol="0">
                  <a:spAutoFit/>
                </a:bodyPr>
                <a:lstStyle/>
                <a:p>
                  <a:r>
                    <a:rPr kumimoji="1" lang="zh-CN" altLang="en-US" sz="800" b="1" dirty="0"/>
                    <a:t>任务</a:t>
                  </a:r>
                  <a:r>
                    <a:rPr kumimoji="1" lang="en-US" altLang="zh-CN" sz="800" b="1" dirty="0"/>
                    <a:t>n</a:t>
                  </a:r>
                  <a:endParaRPr kumimoji="1" lang="zh-CN" altLang="en-US" sz="800" b="1" dirty="0"/>
                </a:p>
              </p:txBody>
            </p:sp>
          </p:grpSp>
        </p:grpSp>
        <p:sp>
          <p:nvSpPr>
            <p:cNvPr id="150" name="文本框 149"/>
            <p:cNvSpPr txBox="1"/>
            <p:nvPr/>
          </p:nvSpPr>
          <p:spPr>
            <a:xfrm>
              <a:off x="5552347" y="6354243"/>
              <a:ext cx="346249" cy="630942"/>
            </a:xfrm>
            <a:prstGeom prst="rect">
              <a:avLst/>
            </a:prstGeom>
            <a:noFill/>
          </p:spPr>
          <p:txBody>
            <a:bodyPr vert="eaVert" wrap="none" rtlCol="0">
              <a:spAutoFit/>
            </a:bodyPr>
            <a:lstStyle/>
            <a:p>
              <a:r>
                <a:rPr kumimoji="1" lang="zh-CN" altLang="en-US" sz="1050" b="1" dirty="0"/>
                <a:t>众包人员</a:t>
              </a:r>
            </a:p>
          </p:txBody>
        </p:sp>
        <p:grpSp>
          <p:nvGrpSpPr>
            <p:cNvPr id="151" name="组合 150"/>
            <p:cNvGrpSpPr/>
            <p:nvPr/>
          </p:nvGrpSpPr>
          <p:grpSpPr>
            <a:xfrm>
              <a:off x="4601424" y="6382330"/>
              <a:ext cx="748923" cy="269572"/>
              <a:chOff x="6182994" y="2129438"/>
              <a:chExt cx="1026082" cy="390228"/>
            </a:xfrm>
          </p:grpSpPr>
          <p:cxnSp>
            <p:nvCxnSpPr>
              <p:cNvPr id="152" name="直线箭头连接符 151"/>
              <p:cNvCxnSpPr/>
              <p:nvPr/>
            </p:nvCxnSpPr>
            <p:spPr>
              <a:xfrm>
                <a:off x="6405429" y="2519666"/>
                <a:ext cx="515120"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53" name="文本框 152"/>
              <p:cNvSpPr txBox="1"/>
              <p:nvPr/>
            </p:nvSpPr>
            <p:spPr>
              <a:xfrm>
                <a:off x="6182994" y="2129438"/>
                <a:ext cx="1026082" cy="378702"/>
              </a:xfrm>
              <a:prstGeom prst="rect">
                <a:avLst/>
              </a:prstGeom>
              <a:noFill/>
            </p:spPr>
            <p:txBody>
              <a:bodyPr wrap="none" rtlCol="0">
                <a:spAutoFit/>
              </a:bodyPr>
              <a:lstStyle/>
              <a:p>
                <a:r>
                  <a:rPr kumimoji="1" lang="zh-CN" altLang="en-US" sz="1100" b="1" dirty="0"/>
                  <a:t>众包策略</a:t>
                </a:r>
              </a:p>
            </p:txBody>
          </p:sp>
        </p:grpSp>
      </p:grpSp>
      <p:sp>
        <p:nvSpPr>
          <p:cNvPr id="170" name="文本框 169"/>
          <p:cNvSpPr txBox="1"/>
          <p:nvPr/>
        </p:nvSpPr>
        <p:spPr>
          <a:xfrm>
            <a:off x="3565846" y="1471150"/>
            <a:ext cx="246668" cy="1077218"/>
          </a:xfrm>
          <a:prstGeom prst="rect">
            <a:avLst/>
          </a:prstGeom>
          <a:noFill/>
        </p:spPr>
        <p:txBody>
          <a:bodyPr wrap="square" rtlCol="0">
            <a:spAutoFit/>
          </a:bodyPr>
          <a:lstStyle/>
          <a:p>
            <a:r>
              <a:rPr kumimoji="1" lang="zh-CN" altLang="en-US" sz="1600" b="1" dirty="0">
                <a:solidFill>
                  <a:srgbClr val="3B5486"/>
                </a:solidFill>
              </a:rPr>
              <a:t>智能检测</a:t>
            </a:r>
          </a:p>
        </p:txBody>
      </p:sp>
      <p:grpSp>
        <p:nvGrpSpPr>
          <p:cNvPr id="171" name="组合 170"/>
          <p:cNvGrpSpPr/>
          <p:nvPr/>
        </p:nvGrpSpPr>
        <p:grpSpPr>
          <a:xfrm>
            <a:off x="3466556" y="1191000"/>
            <a:ext cx="2482938" cy="1637521"/>
            <a:chOff x="5092179" y="3804396"/>
            <a:chExt cx="3401810" cy="2370445"/>
          </a:xfrm>
        </p:grpSpPr>
        <p:sp>
          <p:nvSpPr>
            <p:cNvPr id="172" name="圆角矩形 171"/>
            <p:cNvSpPr/>
            <p:nvPr/>
          </p:nvSpPr>
          <p:spPr>
            <a:xfrm>
              <a:off x="5092179" y="3804396"/>
              <a:ext cx="3372868" cy="2370445"/>
            </a:xfrm>
            <a:prstGeom prst="roundRect">
              <a:avLst/>
            </a:prstGeom>
            <a:noFill/>
            <a:ln w="1905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0" dirty="0"/>
            </a:p>
          </p:txBody>
        </p:sp>
        <p:grpSp>
          <p:nvGrpSpPr>
            <p:cNvPr id="173" name="组合 172"/>
            <p:cNvGrpSpPr/>
            <p:nvPr/>
          </p:nvGrpSpPr>
          <p:grpSpPr>
            <a:xfrm>
              <a:off x="5630362" y="3832258"/>
              <a:ext cx="2863627" cy="2072917"/>
              <a:chOff x="5560872" y="3822409"/>
              <a:chExt cx="2863627" cy="2072917"/>
            </a:xfrm>
          </p:grpSpPr>
          <p:grpSp>
            <p:nvGrpSpPr>
              <p:cNvPr id="174" name="组合 173"/>
              <p:cNvGrpSpPr/>
              <p:nvPr/>
            </p:nvGrpSpPr>
            <p:grpSpPr>
              <a:xfrm>
                <a:off x="6600307" y="3822409"/>
                <a:ext cx="990940" cy="825007"/>
                <a:chOff x="5948958" y="3889912"/>
                <a:chExt cx="990940" cy="825007"/>
              </a:xfrm>
            </p:grpSpPr>
            <p:pic>
              <p:nvPicPr>
                <p:cNvPr id="186" name="图片 185"/>
                <p:cNvPicPr>
                  <a:picLocks noChangeAspect="1"/>
                </p:cNvPicPr>
                <p:nvPr/>
              </p:nvPicPr>
              <p:blipFill>
                <a:blip r:embed="rId6"/>
                <a:stretch>
                  <a:fillRect/>
                </a:stretch>
              </p:blipFill>
              <p:spPr>
                <a:xfrm>
                  <a:off x="6053501" y="3889912"/>
                  <a:ext cx="595942" cy="595942"/>
                </a:xfrm>
                <a:prstGeom prst="rect">
                  <a:avLst/>
                </a:prstGeom>
              </p:spPr>
            </p:pic>
            <p:sp>
              <p:nvSpPr>
                <p:cNvPr id="187" name="文本框 186"/>
                <p:cNvSpPr txBox="1"/>
                <p:nvPr/>
              </p:nvSpPr>
              <p:spPr>
                <a:xfrm>
                  <a:off x="5948958" y="4347355"/>
                  <a:ext cx="990940" cy="367564"/>
                </a:xfrm>
                <a:prstGeom prst="rect">
                  <a:avLst/>
                </a:prstGeom>
                <a:noFill/>
              </p:spPr>
              <p:txBody>
                <a:bodyPr wrap="none" rtlCol="0">
                  <a:spAutoFit/>
                </a:bodyPr>
                <a:lstStyle/>
                <a:p>
                  <a:r>
                    <a:rPr kumimoji="1" lang="zh-CN" altLang="en-US" sz="1050" b="1" dirty="0"/>
                    <a:t>规则检测</a:t>
                  </a:r>
                </a:p>
              </p:txBody>
            </p:sp>
          </p:grpSp>
          <p:grpSp>
            <p:nvGrpSpPr>
              <p:cNvPr id="175" name="组合 174"/>
              <p:cNvGrpSpPr/>
              <p:nvPr/>
            </p:nvGrpSpPr>
            <p:grpSpPr>
              <a:xfrm>
                <a:off x="5560872" y="4256741"/>
                <a:ext cx="1175424" cy="763017"/>
                <a:chOff x="5117362" y="4259444"/>
                <a:chExt cx="1175424" cy="763017"/>
              </a:xfrm>
            </p:grpSpPr>
            <p:pic>
              <p:nvPicPr>
                <p:cNvPr id="184" name="图片 183"/>
                <p:cNvPicPr>
                  <a:picLocks noChangeAspect="1"/>
                </p:cNvPicPr>
                <p:nvPr/>
              </p:nvPicPr>
              <p:blipFill>
                <a:blip r:embed="rId7"/>
                <a:stretch>
                  <a:fillRect/>
                </a:stretch>
              </p:blipFill>
              <p:spPr>
                <a:xfrm>
                  <a:off x="5368117" y="4259444"/>
                  <a:ext cx="452597" cy="404103"/>
                </a:xfrm>
                <a:prstGeom prst="rect">
                  <a:avLst/>
                </a:prstGeom>
              </p:spPr>
            </p:pic>
            <p:sp>
              <p:nvSpPr>
                <p:cNvPr id="185" name="文本框 184"/>
                <p:cNvSpPr txBox="1"/>
                <p:nvPr/>
              </p:nvSpPr>
              <p:spPr>
                <a:xfrm>
                  <a:off x="5117362" y="4654897"/>
                  <a:ext cx="1175424" cy="367564"/>
                </a:xfrm>
                <a:prstGeom prst="rect">
                  <a:avLst/>
                </a:prstGeom>
                <a:noFill/>
              </p:spPr>
              <p:txBody>
                <a:bodyPr wrap="none" rtlCol="0">
                  <a:spAutoFit/>
                </a:bodyPr>
                <a:lstStyle/>
                <a:p>
                  <a:r>
                    <a:rPr kumimoji="1" lang="zh-CN" altLang="en-US" sz="1050" b="1" dirty="0"/>
                    <a:t>计算机视觉</a:t>
                  </a:r>
                </a:p>
              </p:txBody>
            </p:sp>
          </p:grpSp>
          <p:grpSp>
            <p:nvGrpSpPr>
              <p:cNvPr id="176" name="组合 175"/>
              <p:cNvGrpSpPr/>
              <p:nvPr/>
            </p:nvGrpSpPr>
            <p:grpSpPr>
              <a:xfrm>
                <a:off x="7433559" y="4294706"/>
                <a:ext cx="990940" cy="774827"/>
                <a:chOff x="6807644" y="4304927"/>
                <a:chExt cx="990940" cy="774827"/>
              </a:xfrm>
            </p:grpSpPr>
            <p:pic>
              <p:nvPicPr>
                <p:cNvPr id="182" name="图片 181"/>
                <p:cNvPicPr>
                  <a:picLocks noChangeAspect="1"/>
                </p:cNvPicPr>
                <p:nvPr/>
              </p:nvPicPr>
              <p:blipFill>
                <a:blip r:embed="rId8"/>
                <a:stretch>
                  <a:fillRect/>
                </a:stretch>
              </p:blipFill>
              <p:spPr>
                <a:xfrm>
                  <a:off x="6966590" y="4304927"/>
                  <a:ext cx="482326" cy="482327"/>
                </a:xfrm>
                <a:prstGeom prst="rect">
                  <a:avLst/>
                </a:prstGeom>
              </p:spPr>
            </p:pic>
            <p:sp>
              <p:nvSpPr>
                <p:cNvPr id="183" name="文本框 182"/>
                <p:cNvSpPr txBox="1"/>
                <p:nvPr/>
              </p:nvSpPr>
              <p:spPr>
                <a:xfrm>
                  <a:off x="6807644" y="4712190"/>
                  <a:ext cx="990940" cy="367564"/>
                </a:xfrm>
                <a:prstGeom prst="rect">
                  <a:avLst/>
                </a:prstGeom>
                <a:noFill/>
              </p:spPr>
              <p:txBody>
                <a:bodyPr wrap="none" rtlCol="0">
                  <a:spAutoFit/>
                </a:bodyPr>
                <a:lstStyle>
                  <a:defPPr>
                    <a:defRPr lang="zh-CN"/>
                  </a:defPPr>
                  <a:lvl1pPr>
                    <a:defRPr kumimoji="1" sz="1200" b="1"/>
                  </a:lvl1pPr>
                </a:lstStyle>
                <a:p>
                  <a:r>
                    <a:rPr lang="zh-CN" altLang="en-US" sz="1050" dirty="0"/>
                    <a:t>语音识别</a:t>
                  </a:r>
                </a:p>
              </p:txBody>
            </p:sp>
          </p:grpSp>
          <p:grpSp>
            <p:nvGrpSpPr>
              <p:cNvPr id="177" name="组合 176"/>
              <p:cNvGrpSpPr/>
              <p:nvPr/>
            </p:nvGrpSpPr>
            <p:grpSpPr>
              <a:xfrm>
                <a:off x="6479091" y="4825974"/>
                <a:ext cx="1058177" cy="1069352"/>
                <a:chOff x="5800536" y="4830442"/>
                <a:chExt cx="1058177" cy="1069352"/>
              </a:xfrm>
            </p:grpSpPr>
            <p:pic>
              <p:nvPicPr>
                <p:cNvPr id="178" name="图片 177"/>
                <p:cNvPicPr>
                  <a:picLocks noChangeAspect="1"/>
                </p:cNvPicPr>
                <p:nvPr/>
              </p:nvPicPr>
              <p:blipFill>
                <a:blip r:embed="rId9"/>
                <a:stretch>
                  <a:fillRect/>
                </a:stretch>
              </p:blipFill>
              <p:spPr>
                <a:xfrm>
                  <a:off x="5995732" y="5229382"/>
                  <a:ext cx="670412" cy="670412"/>
                </a:xfrm>
                <a:prstGeom prst="rect">
                  <a:avLst/>
                </a:prstGeom>
              </p:spPr>
            </p:pic>
            <p:cxnSp>
              <p:nvCxnSpPr>
                <p:cNvPr id="179" name="直线箭头连接符 178"/>
                <p:cNvCxnSpPr/>
                <p:nvPr/>
              </p:nvCxnSpPr>
              <p:spPr>
                <a:xfrm flipV="1">
                  <a:off x="6330938" y="4830442"/>
                  <a:ext cx="0" cy="26721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80" name="直线箭头连接符 179"/>
                <p:cNvCxnSpPr/>
                <p:nvPr/>
              </p:nvCxnSpPr>
              <p:spPr>
                <a:xfrm flipV="1">
                  <a:off x="6663517" y="5035985"/>
                  <a:ext cx="195196" cy="200132"/>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81" name="直线箭头连接符 180"/>
                <p:cNvCxnSpPr/>
                <p:nvPr/>
              </p:nvCxnSpPr>
              <p:spPr>
                <a:xfrm flipH="1" flipV="1">
                  <a:off x="5800536" y="5035985"/>
                  <a:ext cx="195196" cy="200132"/>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grpSp>
      </p:grpSp>
      <p:cxnSp>
        <p:nvCxnSpPr>
          <p:cNvPr id="188" name="肘形连接符 187"/>
          <p:cNvCxnSpPr/>
          <p:nvPr/>
        </p:nvCxnSpPr>
        <p:spPr>
          <a:xfrm>
            <a:off x="5977194" y="2009760"/>
            <a:ext cx="459671" cy="799890"/>
          </a:xfrm>
          <a:prstGeom prst="bentConnector3">
            <a:avLst>
              <a:gd name="adj1" fmla="val 50001"/>
            </a:avLst>
          </a:prstGeom>
          <a:ln w="19050">
            <a:tailEnd type="triangle"/>
          </a:ln>
        </p:spPr>
        <p:style>
          <a:lnRef idx="1">
            <a:schemeClr val="dk1"/>
          </a:lnRef>
          <a:fillRef idx="0">
            <a:schemeClr val="dk1"/>
          </a:fillRef>
          <a:effectRef idx="0">
            <a:schemeClr val="dk1"/>
          </a:effectRef>
          <a:fontRef idx="minor">
            <a:schemeClr val="tx1"/>
          </a:fontRef>
        </p:style>
      </p:cxnSp>
      <p:cxnSp>
        <p:nvCxnSpPr>
          <p:cNvPr id="189" name="肘形连接符 188"/>
          <p:cNvCxnSpPr/>
          <p:nvPr/>
        </p:nvCxnSpPr>
        <p:spPr>
          <a:xfrm flipV="1">
            <a:off x="5975319" y="2809651"/>
            <a:ext cx="461546" cy="982298"/>
          </a:xfrm>
          <a:prstGeom prst="bentConnector3">
            <a:avLst>
              <a:gd name="adj1" fmla="val 50000"/>
            </a:avLst>
          </a:prstGeom>
          <a:ln w="19050">
            <a:tailEnd type="triangle"/>
          </a:ln>
        </p:spPr>
        <p:style>
          <a:lnRef idx="1">
            <a:schemeClr val="dk1"/>
          </a:lnRef>
          <a:fillRef idx="0">
            <a:schemeClr val="dk1"/>
          </a:fillRef>
          <a:effectRef idx="0">
            <a:schemeClr val="dk1"/>
          </a:effectRef>
          <a:fontRef idx="minor">
            <a:schemeClr val="tx1"/>
          </a:fontRef>
        </p:style>
      </p:cxnSp>
      <p:grpSp>
        <p:nvGrpSpPr>
          <p:cNvPr id="191" name="组合 190"/>
          <p:cNvGrpSpPr/>
          <p:nvPr/>
        </p:nvGrpSpPr>
        <p:grpSpPr>
          <a:xfrm>
            <a:off x="6440967" y="2145723"/>
            <a:ext cx="2187450" cy="2719399"/>
            <a:chOff x="8917571" y="2582625"/>
            <a:chExt cx="2996969" cy="3961547"/>
          </a:xfrm>
        </p:grpSpPr>
        <p:pic>
          <p:nvPicPr>
            <p:cNvPr id="192" name="图片 191"/>
            <p:cNvPicPr>
              <a:picLocks noChangeAspect="1"/>
            </p:cNvPicPr>
            <p:nvPr/>
          </p:nvPicPr>
          <p:blipFill>
            <a:blip r:embed="rId10"/>
            <a:stretch>
              <a:fillRect/>
            </a:stretch>
          </p:blipFill>
          <p:spPr>
            <a:xfrm>
              <a:off x="8917571" y="2582625"/>
              <a:ext cx="2996969" cy="3452907"/>
            </a:xfrm>
            <a:prstGeom prst="rect">
              <a:avLst/>
            </a:prstGeom>
            <a:effectLst>
              <a:outerShdw blurRad="254000" dist="38100" dir="2700000" sx="102000" sy="102000" algn="tl" rotWithShape="0">
                <a:schemeClr val="bg1">
                  <a:lumMod val="50000"/>
                  <a:alpha val="30000"/>
                </a:schemeClr>
              </a:outerShdw>
            </a:effectLst>
          </p:spPr>
        </p:pic>
        <p:sp>
          <p:nvSpPr>
            <p:cNvPr id="193" name="文本框 192"/>
            <p:cNvSpPr txBox="1"/>
            <p:nvPr/>
          </p:nvSpPr>
          <p:spPr>
            <a:xfrm>
              <a:off x="9809981" y="6050976"/>
              <a:ext cx="1377477" cy="493196"/>
            </a:xfrm>
            <a:prstGeom prst="rect">
              <a:avLst/>
            </a:prstGeom>
            <a:noFill/>
          </p:spPr>
          <p:txBody>
            <a:bodyPr wrap="none" rtlCol="0">
              <a:spAutoFit/>
            </a:bodyPr>
            <a:lstStyle/>
            <a:p>
              <a:r>
                <a:rPr kumimoji="1" lang="zh-CN" altLang="en-US" sz="1600" b="1" dirty="0"/>
                <a:t>检测报告</a:t>
              </a:r>
            </a:p>
          </p:txBody>
        </p:sp>
      </p:grpSp>
      <p:grpSp>
        <p:nvGrpSpPr>
          <p:cNvPr id="19" name="组合 18"/>
          <p:cNvGrpSpPr/>
          <p:nvPr/>
        </p:nvGrpSpPr>
        <p:grpSpPr>
          <a:xfrm>
            <a:off x="579081" y="1261785"/>
            <a:ext cx="1406832" cy="3399364"/>
            <a:chOff x="362534" y="991088"/>
            <a:chExt cx="1406832" cy="3399364"/>
          </a:xfrm>
        </p:grpSpPr>
        <p:sp>
          <p:nvSpPr>
            <p:cNvPr id="122" name="圆角矩形 121"/>
            <p:cNvSpPr/>
            <p:nvPr/>
          </p:nvSpPr>
          <p:spPr>
            <a:xfrm>
              <a:off x="362534" y="991088"/>
              <a:ext cx="1406832" cy="3399364"/>
            </a:xfrm>
            <a:prstGeom prst="roundRect">
              <a:avLst/>
            </a:prstGeom>
            <a:noFill/>
            <a:ln w="1905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400"/>
            </a:p>
          </p:txBody>
        </p:sp>
        <p:grpSp>
          <p:nvGrpSpPr>
            <p:cNvPr id="124" name="组合 123"/>
            <p:cNvGrpSpPr/>
            <p:nvPr/>
          </p:nvGrpSpPr>
          <p:grpSpPr>
            <a:xfrm>
              <a:off x="663725" y="3749023"/>
              <a:ext cx="857927" cy="621403"/>
              <a:chOff x="2684826" y="4191364"/>
              <a:chExt cx="1175424" cy="899531"/>
            </a:xfrm>
          </p:grpSpPr>
          <p:pic>
            <p:nvPicPr>
              <p:cNvPr id="125" name="图片 124"/>
              <p:cNvPicPr>
                <a:picLocks noChangeAspect="1"/>
              </p:cNvPicPr>
              <p:nvPr/>
            </p:nvPicPr>
            <p:blipFill>
              <a:blip r:embed="rId11"/>
              <a:stretch>
                <a:fillRect/>
              </a:stretch>
            </p:blipFill>
            <p:spPr>
              <a:xfrm>
                <a:off x="3037902" y="4191364"/>
                <a:ext cx="515399" cy="515399"/>
              </a:xfrm>
              <a:prstGeom prst="rect">
                <a:avLst/>
              </a:prstGeom>
            </p:spPr>
          </p:pic>
          <p:sp>
            <p:nvSpPr>
              <p:cNvPr id="126" name="文本框 125"/>
              <p:cNvSpPr txBox="1"/>
              <p:nvPr/>
            </p:nvSpPr>
            <p:spPr>
              <a:xfrm>
                <a:off x="2684826" y="4723331"/>
                <a:ext cx="1175424" cy="367564"/>
              </a:xfrm>
              <a:prstGeom prst="rect">
                <a:avLst/>
              </a:prstGeom>
              <a:noFill/>
            </p:spPr>
            <p:txBody>
              <a:bodyPr wrap="none" rtlCol="0">
                <a:spAutoFit/>
              </a:bodyPr>
              <a:lstStyle/>
              <a:p>
                <a:r>
                  <a:rPr kumimoji="1" lang="zh-CN" altLang="en-US" sz="1050" b="1" dirty="0"/>
                  <a:t>待检测页面</a:t>
                </a:r>
              </a:p>
            </p:txBody>
          </p:sp>
        </p:grpSp>
        <p:grpSp>
          <p:nvGrpSpPr>
            <p:cNvPr id="10" name="组合 9"/>
            <p:cNvGrpSpPr/>
            <p:nvPr/>
          </p:nvGrpSpPr>
          <p:grpSpPr>
            <a:xfrm>
              <a:off x="512691" y="1408477"/>
              <a:ext cx="1164364" cy="692092"/>
              <a:chOff x="512691" y="1408477"/>
              <a:chExt cx="1164364" cy="692092"/>
            </a:xfrm>
          </p:grpSpPr>
          <p:sp>
            <p:nvSpPr>
              <p:cNvPr id="123" name="文本框 122"/>
              <p:cNvSpPr txBox="1"/>
              <p:nvPr/>
            </p:nvSpPr>
            <p:spPr>
              <a:xfrm>
                <a:off x="512691" y="1846653"/>
                <a:ext cx="1164364" cy="253916"/>
              </a:xfrm>
              <a:prstGeom prst="rect">
                <a:avLst/>
              </a:prstGeom>
              <a:noFill/>
            </p:spPr>
            <p:txBody>
              <a:bodyPr wrap="square" rtlCol="0">
                <a:spAutoFit/>
              </a:bodyPr>
              <a:lstStyle/>
              <a:p>
                <a:r>
                  <a:rPr kumimoji="1" lang="zh-CN" altLang="en-US" sz="1050" b="1" dirty="0"/>
                  <a:t>机械臂模拟操作</a:t>
                </a:r>
              </a:p>
            </p:txBody>
          </p:sp>
          <p:pic>
            <p:nvPicPr>
              <p:cNvPr id="195" name="图片 194"/>
              <p:cNvPicPr>
                <a:picLocks noChangeAspect="1"/>
              </p:cNvPicPr>
              <p:nvPr/>
            </p:nvPicPr>
            <p:blipFill>
              <a:blip r:embed="rId12"/>
              <a:stretch>
                <a:fillRect/>
              </a:stretch>
            </p:blipFill>
            <p:spPr>
              <a:xfrm>
                <a:off x="777747" y="1408477"/>
                <a:ext cx="634252" cy="446305"/>
              </a:xfrm>
              <a:prstGeom prst="rect">
                <a:avLst/>
              </a:prstGeom>
            </p:spPr>
          </p:pic>
        </p:grpSp>
        <p:sp>
          <p:nvSpPr>
            <p:cNvPr id="103" name="文本框 102"/>
            <p:cNvSpPr txBox="1"/>
            <p:nvPr/>
          </p:nvSpPr>
          <p:spPr>
            <a:xfrm>
              <a:off x="553138" y="1038849"/>
              <a:ext cx="1059405" cy="338554"/>
            </a:xfrm>
            <a:prstGeom prst="rect">
              <a:avLst/>
            </a:prstGeom>
            <a:noFill/>
          </p:spPr>
          <p:txBody>
            <a:bodyPr wrap="square" rtlCol="0">
              <a:spAutoFit/>
            </a:bodyPr>
            <a:lstStyle/>
            <a:p>
              <a:r>
                <a:rPr kumimoji="1" lang="zh-CN" altLang="en-US" sz="1600" b="1" dirty="0">
                  <a:solidFill>
                    <a:srgbClr val="3B5486"/>
                  </a:solidFill>
                </a:rPr>
                <a:t>软硬协同</a:t>
              </a:r>
            </a:p>
          </p:txBody>
        </p:sp>
        <p:pic>
          <p:nvPicPr>
            <p:cNvPr id="4" name="图片 3"/>
            <p:cNvPicPr>
              <a:picLocks noChangeAspect="1"/>
            </p:cNvPicPr>
            <p:nvPr/>
          </p:nvPicPr>
          <p:blipFill>
            <a:blip r:embed="rId13"/>
            <a:stretch>
              <a:fillRect/>
            </a:stretch>
          </p:blipFill>
          <p:spPr>
            <a:xfrm>
              <a:off x="497455" y="2499742"/>
              <a:ext cx="1191398" cy="638527"/>
            </a:xfrm>
            <a:prstGeom prst="rect">
              <a:avLst/>
            </a:prstGeom>
          </p:spPr>
        </p:pic>
        <p:sp>
          <p:nvSpPr>
            <p:cNvPr id="200" name="文本框 199"/>
            <p:cNvSpPr txBox="1"/>
            <p:nvPr/>
          </p:nvSpPr>
          <p:spPr>
            <a:xfrm>
              <a:off x="668108" y="3040070"/>
              <a:ext cx="850091" cy="253916"/>
            </a:xfrm>
            <a:prstGeom prst="rect">
              <a:avLst/>
            </a:prstGeom>
            <a:noFill/>
          </p:spPr>
          <p:txBody>
            <a:bodyPr wrap="square" rtlCol="0">
              <a:spAutoFit/>
            </a:bodyPr>
            <a:lstStyle/>
            <a:p>
              <a:r>
                <a:rPr kumimoji="1" lang="zh-CN" altLang="en-US" sz="1050" b="1" dirty="0"/>
                <a:t>构建控件树</a:t>
              </a:r>
            </a:p>
          </p:txBody>
        </p:sp>
        <p:cxnSp>
          <p:nvCxnSpPr>
            <p:cNvPr id="205" name="直线箭头连接符 204"/>
            <p:cNvCxnSpPr>
              <a:stCxn id="123" idx="2"/>
              <a:endCxn id="4" idx="0"/>
            </p:cNvCxnSpPr>
            <p:nvPr/>
          </p:nvCxnSpPr>
          <p:spPr>
            <a:xfrm flipH="1">
              <a:off x="1093154" y="2100569"/>
              <a:ext cx="1719" cy="39917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206" name="文本框 205"/>
            <p:cNvSpPr txBox="1"/>
            <p:nvPr/>
          </p:nvSpPr>
          <p:spPr>
            <a:xfrm>
              <a:off x="1022082" y="2074285"/>
              <a:ext cx="338554" cy="348813"/>
            </a:xfrm>
            <a:prstGeom prst="rect">
              <a:avLst/>
            </a:prstGeom>
            <a:noFill/>
          </p:spPr>
          <p:txBody>
            <a:bodyPr vert="eaVert" wrap="none" rtlCol="0">
              <a:spAutoFit/>
            </a:bodyPr>
            <a:lstStyle/>
            <a:p>
              <a:r>
                <a:rPr kumimoji="1" lang="zh-CN" altLang="en-US" sz="1000" b="1" dirty="0"/>
                <a:t>算法</a:t>
              </a:r>
            </a:p>
          </p:txBody>
        </p:sp>
        <p:sp>
          <p:nvSpPr>
            <p:cNvPr id="207" name="文本框 206"/>
            <p:cNvSpPr txBox="1"/>
            <p:nvPr/>
          </p:nvSpPr>
          <p:spPr>
            <a:xfrm>
              <a:off x="811324" y="2073445"/>
              <a:ext cx="338554" cy="348813"/>
            </a:xfrm>
            <a:prstGeom prst="rect">
              <a:avLst/>
            </a:prstGeom>
            <a:noFill/>
          </p:spPr>
          <p:txBody>
            <a:bodyPr vert="eaVert" wrap="none" rtlCol="0">
              <a:spAutoFit/>
            </a:bodyPr>
            <a:lstStyle/>
            <a:p>
              <a:r>
                <a:rPr kumimoji="1" lang="zh-CN" altLang="en-US" sz="1000" b="1" dirty="0"/>
                <a:t>智能</a:t>
              </a:r>
            </a:p>
          </p:txBody>
        </p:sp>
        <p:cxnSp>
          <p:nvCxnSpPr>
            <p:cNvPr id="208" name="直线箭头连接符 207"/>
            <p:cNvCxnSpPr>
              <a:stCxn id="200" idx="2"/>
            </p:cNvCxnSpPr>
            <p:nvPr/>
          </p:nvCxnSpPr>
          <p:spPr>
            <a:xfrm flipH="1">
              <a:off x="1093153" y="3293986"/>
              <a:ext cx="1" cy="35185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209" name="文本框 208"/>
            <p:cNvSpPr txBox="1"/>
            <p:nvPr/>
          </p:nvSpPr>
          <p:spPr>
            <a:xfrm>
              <a:off x="1041750" y="3273026"/>
              <a:ext cx="338554" cy="348813"/>
            </a:xfrm>
            <a:prstGeom prst="rect">
              <a:avLst/>
            </a:prstGeom>
            <a:noFill/>
          </p:spPr>
          <p:txBody>
            <a:bodyPr vert="eaVert" wrap="none" rtlCol="0">
              <a:spAutoFit/>
            </a:bodyPr>
            <a:lstStyle/>
            <a:p>
              <a:r>
                <a:rPr kumimoji="1" lang="zh-CN" altLang="en-US" sz="1000" b="1" dirty="0"/>
                <a:t>采样</a:t>
              </a:r>
            </a:p>
          </p:txBody>
        </p:sp>
      </p:grpSp>
      <p:cxnSp>
        <p:nvCxnSpPr>
          <p:cNvPr id="7" name="直线箭头连接符 6"/>
          <p:cNvCxnSpPr/>
          <p:nvPr/>
        </p:nvCxnSpPr>
        <p:spPr>
          <a:xfrm>
            <a:off x="1985914" y="2809650"/>
            <a:ext cx="281831"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标题 83"/>
          <p:cNvSpPr txBox="1"/>
          <p:nvPr/>
        </p:nvSpPr>
        <p:spPr>
          <a:xfrm>
            <a:off x="487922" y="52087"/>
            <a:ext cx="5812372" cy="477805"/>
          </a:xfrm>
          <a:prstGeom prst="rect">
            <a:avLst/>
          </a:prstGeom>
        </p:spPr>
        <p:txBody>
          <a:bodyPr tIns="72000" bIns="72000" anchor="ctr">
            <a:spAutoFit/>
          </a:bodyPr>
          <a:lstStyle>
            <a:lvl1pPr algn="ctr" defTabSz="914400" rtl="0" eaLnBrk="1" latinLnBrk="0" hangingPunct="1">
              <a:lnSpc>
                <a:spcPct val="100000"/>
              </a:lnSpc>
              <a:spcBef>
                <a:spcPct val="0"/>
              </a:spcBef>
              <a:buNone/>
              <a:defRPr lang="zh-CN" altLang="en-US" sz="2400" kern="1200" dirty="0" smtClean="0">
                <a:solidFill>
                  <a:schemeClr val="bg1"/>
                </a:solidFill>
                <a:effectLst>
                  <a:outerShdw blurRad="63500" algn="ctr" rotWithShape="0">
                    <a:schemeClr val="accent2">
                      <a:lumMod val="50000"/>
                      <a:alpha val="40000"/>
                    </a:schemeClr>
                  </a:outerShdw>
                </a:effectLst>
                <a:latin typeface="+mj-ea"/>
                <a:ea typeface="+mj-ea"/>
                <a:cs typeface="+mn-cs"/>
              </a:defRPr>
            </a:lvl1pPr>
          </a:lstStyle>
          <a:p>
            <a:pPr algn="l" defTabSz="685783">
              <a:lnSpc>
                <a:spcPct val="90000"/>
              </a:lnSpc>
              <a:spcBef>
                <a:spcPts val="750"/>
              </a:spcBef>
            </a:pPr>
            <a:r>
              <a:rPr lang="en-US" altLang="zh-CN" b="1" dirty="0">
                <a:latin typeface="微软雅黑" panose="020B0503020204020204" pitchFamily="34" charset="-122"/>
                <a:ea typeface="微软雅黑" panose="020B0503020204020204" pitchFamily="34" charset="-122"/>
              </a:rPr>
              <a:t>WAAE</a:t>
            </a:r>
            <a:r>
              <a:rPr lang="zh-CN" altLang="en-US" b="1" dirty="0">
                <a:latin typeface="微软雅黑" panose="020B0503020204020204" pitchFamily="34" charset="-122"/>
                <a:ea typeface="微软雅黑" panose="020B0503020204020204" pitchFamily="34" charset="-122"/>
              </a:rPr>
              <a:t>系统总体框架</a:t>
            </a: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23172" y="55979"/>
            <a:ext cx="6460344" cy="477805"/>
          </a:xfrm>
        </p:spPr>
        <p:txBody>
          <a:bodyPr/>
          <a:lstStyle/>
          <a:p>
            <a:r>
              <a:rPr kumimoji="1" lang="zh-CN" altLang="en-US" dirty="0"/>
              <a:t>移动应用</a:t>
            </a:r>
            <a:r>
              <a:rPr kumimoji="1" lang="en-US" altLang="zh-CN" dirty="0"/>
              <a:t>(APP)</a:t>
            </a:r>
            <a:r>
              <a:rPr kumimoji="1" lang="zh-CN" altLang="en-US" dirty="0"/>
              <a:t>信息无障碍检测完成情况</a:t>
            </a:r>
          </a:p>
        </p:txBody>
      </p:sp>
      <p:graphicFrame>
        <p:nvGraphicFramePr>
          <p:cNvPr id="37" name="表格 9"/>
          <p:cNvGraphicFramePr>
            <a:graphicFrameLocks noGrp="1"/>
          </p:cNvGraphicFramePr>
          <p:nvPr>
            <p:custDataLst>
              <p:tags r:id="rId1"/>
            </p:custDataLst>
          </p:nvPr>
        </p:nvGraphicFramePr>
        <p:xfrm>
          <a:off x="395069" y="1851670"/>
          <a:ext cx="4104767" cy="2758800"/>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val="20000"/>
                    </a:ext>
                  </a:extLst>
                </a:gridCol>
                <a:gridCol w="1080120">
                  <a:extLst>
                    <a:ext uri="{9D8B030D-6E8A-4147-A177-3AD203B41FA5}">
                      <a16:colId xmlns:a16="http://schemas.microsoft.com/office/drawing/2014/main" val="20001"/>
                    </a:ext>
                  </a:extLst>
                </a:gridCol>
                <a:gridCol w="1512479">
                  <a:extLst>
                    <a:ext uri="{9D8B030D-6E8A-4147-A177-3AD203B41FA5}">
                      <a16:colId xmlns:a16="http://schemas.microsoft.com/office/drawing/2014/main" val="20002"/>
                    </a:ext>
                  </a:extLst>
                </a:gridCol>
              </a:tblGrid>
              <a:tr h="304800">
                <a:tc>
                  <a:txBody>
                    <a:bodyPr/>
                    <a:lstStyle/>
                    <a:p>
                      <a:pPr algn="ctr" fontAlgn="t"/>
                      <a:r>
                        <a:rPr lang="en-US" altLang="zh-CN" sz="1200" b="1" dirty="0">
                          <a:effectLst/>
                          <a:latin typeface="微软雅黑" panose="020B0503020204020204" pitchFamily="34" charset="-122"/>
                          <a:ea typeface="微软雅黑" panose="020B0503020204020204" pitchFamily="34" charset="-122"/>
                        </a:rPr>
                        <a:t>2019</a:t>
                      </a:r>
                      <a:r>
                        <a:rPr lang="zh-CN" altLang="en-US" sz="1200" b="1" dirty="0">
                          <a:effectLst/>
                          <a:latin typeface="微软雅黑" panose="020B0503020204020204" pitchFamily="34" charset="-122"/>
                          <a:ea typeface="微软雅黑" panose="020B0503020204020204" pitchFamily="34" charset="-122"/>
                        </a:rPr>
                        <a:t>版国标一级</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solidFill>
                      <a:srgbClr val="3B5486"/>
                    </a:solidFill>
                  </a:tcPr>
                </a:tc>
                <a:tc>
                  <a:txBody>
                    <a:bodyPr/>
                    <a:lstStyle/>
                    <a:p>
                      <a:pPr algn="ctr" fontAlgn="t"/>
                      <a:r>
                        <a:rPr lang="zh-CN" altLang="en-US" sz="1200" b="1" dirty="0">
                          <a:effectLst/>
                          <a:latin typeface="微软雅黑" panose="020B0503020204020204" pitchFamily="34" charset="-122"/>
                          <a:ea typeface="微软雅黑" panose="020B0503020204020204" pitchFamily="34" charset="-122"/>
                        </a:rPr>
                        <a:t>传统检测</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solidFill>
                      <a:srgbClr val="3B5486"/>
                    </a:solidFill>
                  </a:tcPr>
                </a:tc>
                <a:tc>
                  <a:txBody>
                    <a:bodyPr/>
                    <a:lstStyle/>
                    <a:p>
                      <a:pPr algn="ctr" fontAlgn="t"/>
                      <a:r>
                        <a:rPr lang="en-US" altLang="zh-CN" sz="1200" b="1" dirty="0">
                          <a:effectLst/>
                          <a:latin typeface="微软雅黑" panose="020B0503020204020204" pitchFamily="34" charset="-122"/>
                          <a:ea typeface="微软雅黑" panose="020B0503020204020204" pitchFamily="34" charset="-122"/>
                        </a:rPr>
                        <a:t>WAAE</a:t>
                      </a:r>
                      <a:r>
                        <a:rPr lang="zh-CN" altLang="en-US" sz="1200" b="1" dirty="0">
                          <a:effectLst/>
                          <a:latin typeface="微软雅黑" panose="020B0503020204020204" pitchFamily="34" charset="-122"/>
                          <a:ea typeface="微软雅黑" panose="020B0503020204020204" pitchFamily="34" charset="-122"/>
                        </a:rPr>
                        <a:t>智能化检测</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solidFill>
                      <a:srgbClr val="3B5486"/>
                    </a:solidFill>
                  </a:tcPr>
                </a:tc>
                <a:extLst>
                  <a:ext uri="{0D108BD9-81ED-4DB2-BD59-A6C34878D82A}">
                    <a16:rowId xmlns:a16="http://schemas.microsoft.com/office/drawing/2014/main" val="10000"/>
                  </a:ext>
                </a:extLst>
              </a:tr>
              <a:tr h="320400">
                <a:tc>
                  <a:txBody>
                    <a:bodyPr/>
                    <a:lstStyle/>
                    <a:p>
                      <a:pPr fontAlgn="t"/>
                      <a:r>
                        <a:rPr lang="zh-CN" altLang="en-US" sz="1200" b="1" dirty="0">
                          <a:effectLst/>
                          <a:latin typeface="微软雅黑" panose="020B0503020204020204" pitchFamily="34" charset="-122"/>
                          <a:ea typeface="微软雅黑" panose="020B0503020204020204" pitchFamily="34" charset="-122"/>
                        </a:rPr>
                        <a:t>非文本链接</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b="1" kern="1200" dirty="0">
                          <a:solidFill>
                            <a:schemeClr val="accent2"/>
                          </a:solidFill>
                          <a:effectLst/>
                          <a:latin typeface="微软雅黑" panose="020B0503020204020204" pitchFamily="34" charset="-122"/>
                          <a:ea typeface="微软雅黑" panose="020B0503020204020204" pitchFamily="34" charset="-122"/>
                        </a:rPr>
                        <a:t>部分</a:t>
                      </a:r>
                      <a:r>
                        <a:rPr lang="zh-CN" altLang="en-US" sz="1200" b="1" dirty="0">
                          <a:solidFill>
                            <a:schemeClr val="accent2"/>
                          </a:solidFill>
                          <a:effectLst/>
                          <a:latin typeface="微软雅黑" panose="020B0503020204020204" pitchFamily="34" charset="-122"/>
                          <a:ea typeface="微软雅黑" panose="020B0503020204020204" pitchFamily="34" charset="-122"/>
                        </a:rPr>
                        <a:t>支持 </a:t>
                      </a:r>
                      <a:endParaRPr lang="zh-CN" altLang="en-US" sz="1100" b="1" i="0" dirty="0">
                        <a:solidFill>
                          <a:schemeClr val="accent2"/>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lang="zh-CN" altLang="en-US" sz="1200" b="1" noProof="0" dirty="0">
                          <a:ln>
                            <a:noFill/>
                          </a:ln>
                          <a:solidFill>
                            <a:schemeClr val="accent6"/>
                          </a:solidFill>
                          <a:effectLst/>
                          <a:uLnTx/>
                          <a:uFillTx/>
                          <a:latin typeface="微软雅黑" panose="020B0503020204020204" pitchFamily="34" charset="-122"/>
                          <a:ea typeface="微软雅黑" panose="020B0503020204020204" pitchFamily="34" charset="-122"/>
                          <a:sym typeface="+mn-ea"/>
                        </a:rPr>
                        <a:t>全自动检测</a:t>
                      </a:r>
                      <a:endParaRPr kumimoji="0" lang="en-US" altLang="zh-CN"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1"/>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非文本控件</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b="1" kern="1200" dirty="0">
                          <a:solidFill>
                            <a:schemeClr val="accent2"/>
                          </a:solidFill>
                          <a:effectLst/>
                          <a:latin typeface="微软雅黑" panose="020B0503020204020204" pitchFamily="34" charset="-122"/>
                          <a:ea typeface="微软雅黑" panose="020B0503020204020204" pitchFamily="34" charset="-122"/>
                        </a:rPr>
                        <a:t>部分</a:t>
                      </a:r>
                      <a:r>
                        <a:rPr lang="zh-CN" altLang="en-US" sz="1200" b="1" dirty="0">
                          <a:solidFill>
                            <a:schemeClr val="accent2"/>
                          </a:solidFill>
                          <a:effectLst/>
                          <a:latin typeface="微软雅黑" panose="020B0503020204020204" pitchFamily="34" charset="-122"/>
                          <a:ea typeface="微软雅黑" panose="020B0503020204020204" pitchFamily="34" charset="-122"/>
                        </a:rPr>
                        <a:t>支持 </a:t>
                      </a:r>
                      <a:endParaRPr lang="zh-CN" altLang="en-US" sz="1100" b="1" i="0" dirty="0">
                        <a:solidFill>
                          <a:schemeClr val="accent2"/>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mn-cs"/>
                          <a:sym typeface="+mn-ea"/>
                        </a:rPr>
                        <a:t>全自动检测</a:t>
                      </a:r>
                      <a:endParaRPr kumimoji="0" lang="en-US" altLang="zh-CN"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2"/>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功能性组件访问</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b="1" kern="1200" dirty="0">
                          <a:solidFill>
                            <a:schemeClr val="accent2"/>
                          </a:solidFill>
                          <a:effectLst/>
                          <a:latin typeface="微软雅黑" panose="020B0503020204020204" pitchFamily="34" charset="-122"/>
                          <a:ea typeface="微软雅黑" panose="020B0503020204020204" pitchFamily="34" charset="-122"/>
                        </a:rPr>
                        <a:t>部分</a:t>
                      </a:r>
                      <a:r>
                        <a:rPr lang="zh-CN" altLang="en-US" sz="1200" b="1" dirty="0">
                          <a:solidFill>
                            <a:schemeClr val="accent2"/>
                          </a:solidFill>
                          <a:effectLst/>
                          <a:latin typeface="微软雅黑" panose="020B0503020204020204" pitchFamily="34" charset="-122"/>
                          <a:ea typeface="微软雅黑" panose="020B0503020204020204" pitchFamily="34" charset="-122"/>
                        </a:rPr>
                        <a:t>支持 </a:t>
                      </a:r>
                      <a:endParaRPr lang="zh-CN" altLang="en-US" sz="1100" b="1" i="0" dirty="0">
                        <a:solidFill>
                          <a:schemeClr val="accent2"/>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mn-cs"/>
                          <a:sym typeface="+mn-ea"/>
                        </a:rPr>
                        <a:t>全自动检测</a:t>
                      </a:r>
                      <a:endParaRPr kumimoji="0" lang="en-US" altLang="zh-CN"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3"/>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非装饰性组件聚焦</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685800" rtl="0" eaLnBrk="1" fontAlgn="t" latinLnBrk="0" hangingPunct="1">
                        <a:lnSpc>
                          <a:spcPct val="100000"/>
                        </a:lnSpc>
                        <a:spcBef>
                          <a:spcPts val="0"/>
                        </a:spcBef>
                        <a:spcAft>
                          <a:spcPts val="0"/>
                        </a:spcAft>
                        <a:buClrTx/>
                        <a:buSzTx/>
                        <a:buFontTx/>
                        <a:buNone/>
                        <a:defRPr/>
                      </a:pPr>
                      <a:r>
                        <a:rPr lang="zh-CN" altLang="en-US" sz="1200" b="1" kern="1200" dirty="0">
                          <a:solidFill>
                            <a:schemeClr val="accent2"/>
                          </a:solidFill>
                          <a:effectLst/>
                          <a:latin typeface="微软雅黑" panose="020B0503020204020204" pitchFamily="34" charset="-122"/>
                          <a:ea typeface="微软雅黑" panose="020B0503020204020204" pitchFamily="34" charset="-122"/>
                        </a:rPr>
                        <a:t>部分</a:t>
                      </a:r>
                      <a:r>
                        <a:rPr lang="zh-CN" altLang="en-US" sz="1200" b="1" dirty="0">
                          <a:solidFill>
                            <a:schemeClr val="accent2"/>
                          </a:solidFill>
                          <a:effectLst/>
                          <a:latin typeface="微软雅黑" panose="020B0503020204020204" pitchFamily="34" charset="-122"/>
                          <a:ea typeface="微软雅黑" panose="020B0503020204020204" pitchFamily="34" charset="-122"/>
                        </a:rPr>
                        <a:t>支持 </a:t>
                      </a:r>
                      <a:endParaRPr lang="zh-CN" altLang="en-US" sz="1100" b="1" i="0" dirty="0">
                        <a:solidFill>
                          <a:schemeClr val="accent2"/>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mn-cs"/>
                          <a:sym typeface="+mn-ea"/>
                        </a:rPr>
                        <a:t>全自动检测</a:t>
                      </a:r>
                      <a:endParaRPr kumimoji="0" lang="en-US" altLang="zh-CN"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4"/>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功能性组件功能</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b="1" kern="1200" dirty="0">
                          <a:solidFill>
                            <a:schemeClr val="accent2"/>
                          </a:solidFill>
                          <a:effectLst/>
                          <a:latin typeface="微软雅黑" panose="020B0503020204020204" pitchFamily="34" charset="-122"/>
                          <a:ea typeface="微软雅黑" panose="020B0503020204020204" pitchFamily="34" charset="-122"/>
                        </a:rPr>
                        <a:t>部分</a:t>
                      </a:r>
                      <a:r>
                        <a:rPr lang="zh-CN" altLang="en-US" sz="1200" b="1" dirty="0">
                          <a:solidFill>
                            <a:schemeClr val="accent2"/>
                          </a:solidFill>
                          <a:effectLst/>
                          <a:latin typeface="微软雅黑" panose="020B0503020204020204" pitchFamily="34" charset="-122"/>
                          <a:ea typeface="微软雅黑" panose="020B0503020204020204" pitchFamily="34" charset="-122"/>
                        </a:rPr>
                        <a:t>支持 </a:t>
                      </a:r>
                      <a:endParaRPr lang="zh-CN" altLang="en-US" sz="1100" b="1" i="0" dirty="0">
                        <a:solidFill>
                          <a:schemeClr val="accent2"/>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mn-cs"/>
                          <a:sym typeface="+mn-ea"/>
                        </a:rPr>
                        <a:t>全自动检测</a:t>
                      </a:r>
                      <a:endParaRPr kumimoji="0" lang="en-US" altLang="zh-CN"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5"/>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闪光</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b="1" kern="1200" dirty="0">
                          <a:solidFill>
                            <a:schemeClr val="accent2"/>
                          </a:solidFill>
                          <a:effectLst/>
                          <a:latin typeface="微软雅黑" panose="020B0503020204020204" pitchFamily="34" charset="-122"/>
                          <a:ea typeface="微软雅黑" panose="020B0503020204020204" pitchFamily="34" charset="-122"/>
                        </a:rPr>
                        <a:t>部分</a:t>
                      </a:r>
                      <a:r>
                        <a:rPr lang="zh-CN" altLang="en-US" sz="1200" b="1" dirty="0">
                          <a:solidFill>
                            <a:schemeClr val="accent2"/>
                          </a:solidFill>
                          <a:effectLst/>
                          <a:latin typeface="微软雅黑" panose="020B0503020204020204" pitchFamily="34" charset="-122"/>
                          <a:ea typeface="微软雅黑" panose="020B0503020204020204" pitchFamily="34" charset="-122"/>
                        </a:rPr>
                        <a:t>支持 </a:t>
                      </a:r>
                      <a:endParaRPr lang="zh-CN" altLang="en-US" sz="1100" b="1" i="0" dirty="0">
                        <a:solidFill>
                          <a:schemeClr val="accent2"/>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lang="zh-CN" altLang="en-US" sz="1200" b="1" noProof="0" dirty="0">
                          <a:ln>
                            <a:noFill/>
                          </a:ln>
                          <a:solidFill>
                            <a:schemeClr val="accent6"/>
                          </a:solidFill>
                          <a:effectLst/>
                          <a:uLnTx/>
                          <a:uFillTx/>
                          <a:latin typeface="微软雅黑" panose="020B0503020204020204" pitchFamily="34" charset="-122"/>
                          <a:ea typeface="微软雅黑" panose="020B0503020204020204" pitchFamily="34" charset="-122"/>
                          <a:sym typeface="+mn-ea"/>
                        </a:rPr>
                        <a:t>全自动检测</a:t>
                      </a:r>
                      <a:endParaRPr kumimoji="0" lang="en-US" altLang="zh-CN"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6"/>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焦点陷入</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b="1" kern="1200" noProof="0" dirty="0">
                          <a:solidFill>
                            <a:srgbClr val="C00000"/>
                          </a:solidFill>
                          <a:effectLst/>
                          <a:latin typeface="微软雅黑" panose="020B0503020204020204" pitchFamily="34" charset="-122"/>
                          <a:ea typeface="微软雅黑" panose="020B0503020204020204" pitchFamily="34" charset="-122"/>
                        </a:rPr>
                        <a:t>不支持</a:t>
                      </a:r>
                      <a:endParaRPr lang="en-US" altLang="zh-CN" sz="1200" b="1" i="0" kern="1200" noProof="0" dirty="0">
                        <a:solidFill>
                          <a:srgbClr val="C00000"/>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mn-cs"/>
                          <a:sym typeface="+mn-ea"/>
                        </a:rPr>
                        <a:t>全自动检测</a:t>
                      </a:r>
                      <a:endParaRPr kumimoji="0" lang="en-US" altLang="zh-CN"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7"/>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焦点顺序</a:t>
                      </a:r>
                      <a:endParaRPr lang="en-US" altLang="zh-CN" sz="1200" b="1" dirty="0">
                        <a:effectLst/>
                        <a:latin typeface="微软雅黑" panose="020B0503020204020204" pitchFamily="34" charset="-122"/>
                        <a:ea typeface="微软雅黑" panose="020B0503020204020204" pitchFamily="34" charset="-122"/>
                      </a:endParaRPr>
                    </a:p>
                  </a:txBody>
                  <a:tcPr marL="121920" marR="121920" marT="60960" marB="60960"/>
                </a:tc>
                <a:tc>
                  <a:txBody>
                    <a:bodyPr/>
                    <a:lstStyle/>
                    <a:p>
                      <a:pPr algn="ctr" fontAlgn="t"/>
                      <a:r>
                        <a:rPr lang="zh-CN" altLang="en-US" sz="1200" b="1" kern="1200" noProof="0" dirty="0">
                          <a:solidFill>
                            <a:srgbClr val="C00000"/>
                          </a:solidFill>
                          <a:effectLst/>
                          <a:latin typeface="微软雅黑" panose="020B0503020204020204" pitchFamily="34" charset="-122"/>
                          <a:ea typeface="微软雅黑" panose="020B0503020204020204" pitchFamily="34" charset="-122"/>
                        </a:rPr>
                        <a:t>不支持</a:t>
                      </a:r>
                      <a:endParaRPr lang="en-US" altLang="zh-CN" sz="1200" b="1" i="0" kern="1200" noProof="0" dirty="0">
                        <a:solidFill>
                          <a:srgbClr val="C00000"/>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lang="zh-CN" altLang="en-US" sz="1200" b="1" noProof="0" dirty="0">
                          <a:ln>
                            <a:noFill/>
                          </a:ln>
                          <a:solidFill>
                            <a:schemeClr val="accent6"/>
                          </a:solidFill>
                          <a:effectLst/>
                          <a:uLnTx/>
                          <a:uFillTx/>
                          <a:latin typeface="微软雅黑" panose="020B0503020204020204" pitchFamily="34" charset="-122"/>
                          <a:ea typeface="微软雅黑" panose="020B0503020204020204" pitchFamily="34" charset="-122"/>
                          <a:sym typeface="+mn-ea"/>
                        </a:rPr>
                        <a:t>全自动检测</a:t>
                      </a:r>
                      <a:endParaRPr kumimoji="0" lang="en-US" altLang="zh-CN"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8"/>
                  </a:ext>
                </a:extLst>
              </a:tr>
            </a:tbl>
          </a:graphicData>
        </a:graphic>
      </p:graphicFrame>
      <p:graphicFrame>
        <p:nvGraphicFramePr>
          <p:cNvPr id="38" name="表格 9"/>
          <p:cNvGraphicFramePr>
            <a:graphicFrameLocks noGrp="1"/>
          </p:cNvGraphicFramePr>
          <p:nvPr>
            <p:custDataLst>
              <p:tags r:id="rId2"/>
            </p:custDataLst>
          </p:nvPr>
        </p:nvGraphicFramePr>
        <p:xfrm>
          <a:off x="4644008" y="1851671"/>
          <a:ext cx="4104456" cy="2755079"/>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val="20000"/>
                    </a:ext>
                  </a:extLst>
                </a:gridCol>
                <a:gridCol w="936104">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tblGrid>
              <a:tr h="316679">
                <a:tc>
                  <a:txBody>
                    <a:bodyPr/>
                    <a:lstStyle/>
                    <a:p>
                      <a:pPr algn="ctr" fontAlgn="t"/>
                      <a:r>
                        <a:rPr lang="en-US" altLang="zh-CN" sz="1200" b="1" dirty="0">
                          <a:effectLst/>
                          <a:latin typeface="微软雅黑" panose="020B0503020204020204" pitchFamily="34" charset="-122"/>
                          <a:ea typeface="微软雅黑" panose="020B0503020204020204" pitchFamily="34" charset="-122"/>
                        </a:rPr>
                        <a:t>2019</a:t>
                      </a:r>
                      <a:r>
                        <a:rPr lang="zh-CN" altLang="en-US" sz="1200" b="1" dirty="0">
                          <a:effectLst/>
                          <a:latin typeface="微软雅黑" panose="020B0503020204020204" pitchFamily="34" charset="-122"/>
                          <a:ea typeface="微软雅黑" panose="020B0503020204020204" pitchFamily="34" charset="-122"/>
                        </a:rPr>
                        <a:t>版国标一级</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solidFill>
                      <a:srgbClr val="3B5486"/>
                    </a:solidFill>
                  </a:tcPr>
                </a:tc>
                <a:tc>
                  <a:txBody>
                    <a:bodyPr/>
                    <a:lstStyle/>
                    <a:p>
                      <a:pPr algn="ctr" fontAlgn="t"/>
                      <a:r>
                        <a:rPr lang="zh-CN" altLang="en-US" sz="1200" b="1" dirty="0">
                          <a:effectLst/>
                          <a:latin typeface="微软雅黑" panose="020B0503020204020204" pitchFamily="34" charset="-122"/>
                          <a:ea typeface="微软雅黑" panose="020B0503020204020204" pitchFamily="34" charset="-122"/>
                        </a:rPr>
                        <a:t>传统检测</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solidFill>
                      <a:srgbClr val="3B5486"/>
                    </a:solidFill>
                  </a:tcPr>
                </a:tc>
                <a:tc>
                  <a:txBody>
                    <a:bodyPr/>
                    <a:lstStyle/>
                    <a:p>
                      <a:pPr algn="ctr" fontAlgn="t"/>
                      <a:r>
                        <a:rPr lang="en-US" altLang="zh-CN" sz="1200" b="1" dirty="0">
                          <a:effectLst/>
                          <a:latin typeface="微软雅黑" panose="020B0503020204020204" pitchFamily="34" charset="-122"/>
                          <a:ea typeface="微软雅黑" panose="020B0503020204020204" pitchFamily="34" charset="-122"/>
                        </a:rPr>
                        <a:t>WAAE</a:t>
                      </a:r>
                      <a:r>
                        <a:rPr lang="zh-CN" altLang="en-US" sz="1200" b="1" dirty="0">
                          <a:effectLst/>
                          <a:latin typeface="微软雅黑" panose="020B0503020204020204" pitchFamily="34" charset="-122"/>
                          <a:ea typeface="微软雅黑" panose="020B0503020204020204" pitchFamily="34" charset="-122"/>
                        </a:rPr>
                        <a:t>智能化检测</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solidFill>
                      <a:srgbClr val="3B5486"/>
                    </a:solidFill>
                  </a:tcPr>
                </a:tc>
                <a:extLst>
                  <a:ext uri="{0D108BD9-81ED-4DB2-BD59-A6C34878D82A}">
                    <a16:rowId xmlns:a16="http://schemas.microsoft.com/office/drawing/2014/main" val="10000"/>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多媒体</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b="1" kern="1200" noProof="0" dirty="0">
                          <a:solidFill>
                            <a:srgbClr val="C00000"/>
                          </a:solidFill>
                          <a:effectLst/>
                          <a:latin typeface="微软雅黑" panose="020B0503020204020204" pitchFamily="34" charset="-122"/>
                          <a:ea typeface="微软雅黑" panose="020B0503020204020204" pitchFamily="34" charset="-122"/>
                        </a:rPr>
                        <a:t>不支持</a:t>
                      </a:r>
                      <a:endParaRPr lang="en-US" altLang="zh-CN" sz="1200" b="1" i="0" kern="1200" noProof="0" dirty="0">
                        <a:solidFill>
                          <a:srgbClr val="C00000"/>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lang="zh-CN" altLang="en-US" sz="1200" b="1" noProof="0" dirty="0">
                          <a:ln>
                            <a:noFill/>
                          </a:ln>
                          <a:solidFill>
                            <a:schemeClr val="accent6"/>
                          </a:solidFill>
                          <a:effectLst/>
                          <a:uLnTx/>
                          <a:uFillTx/>
                          <a:latin typeface="微软雅黑" panose="020B0503020204020204" pitchFamily="34" charset="-122"/>
                          <a:ea typeface="微软雅黑" panose="020B0503020204020204" pitchFamily="34" charset="-122"/>
                          <a:sym typeface="+mn-ea"/>
                        </a:rPr>
                        <a:t>全自动检测</a:t>
                      </a:r>
                      <a:endParaRPr kumimoji="0" lang="en-US" altLang="zh-CN"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1"/>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飘浮窗</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b="1" kern="1200" noProof="0" dirty="0">
                          <a:solidFill>
                            <a:srgbClr val="C00000"/>
                          </a:solidFill>
                          <a:effectLst/>
                          <a:latin typeface="微软雅黑" panose="020B0503020204020204" pitchFamily="34" charset="-122"/>
                          <a:ea typeface="微软雅黑" panose="020B0503020204020204" pitchFamily="34" charset="-122"/>
                        </a:rPr>
                        <a:t>不支持</a:t>
                      </a:r>
                      <a:endParaRPr lang="en-US" altLang="zh-CN" sz="1200" b="1" i="0" kern="1200" noProof="0" dirty="0">
                        <a:solidFill>
                          <a:srgbClr val="C00000"/>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lang="zh-CN" altLang="en-US" sz="1200" b="1" noProof="0" dirty="0">
                          <a:ln>
                            <a:noFill/>
                          </a:ln>
                          <a:solidFill>
                            <a:schemeClr val="accent6"/>
                          </a:solidFill>
                          <a:effectLst/>
                          <a:uLnTx/>
                          <a:uFillTx/>
                          <a:latin typeface="微软雅黑" panose="020B0503020204020204" pitchFamily="34" charset="-122"/>
                          <a:ea typeface="微软雅黑" panose="020B0503020204020204" pitchFamily="34" charset="-122"/>
                          <a:sym typeface="+mn-ea"/>
                        </a:rPr>
                        <a:t>全自动检测</a:t>
                      </a:r>
                      <a:endParaRPr kumimoji="0" lang="en-US" altLang="zh-CN"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2"/>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用户反馈联络</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b="1" kern="1200" noProof="0" dirty="0">
                          <a:solidFill>
                            <a:srgbClr val="C00000"/>
                          </a:solidFill>
                          <a:effectLst/>
                          <a:latin typeface="微软雅黑" panose="020B0503020204020204" pitchFamily="34" charset="-122"/>
                          <a:ea typeface="微软雅黑" panose="020B0503020204020204" pitchFamily="34" charset="-122"/>
                        </a:rPr>
                        <a:t>不支持</a:t>
                      </a:r>
                      <a:endParaRPr lang="en-US" altLang="zh-CN" sz="1200" b="1" i="0" kern="1200" noProof="0" dirty="0">
                        <a:solidFill>
                          <a:srgbClr val="C00000"/>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lang="zh-CN" altLang="en-US" sz="1200" b="1" noProof="0" dirty="0">
                          <a:ln>
                            <a:noFill/>
                          </a:ln>
                          <a:solidFill>
                            <a:schemeClr val="accent6"/>
                          </a:solidFill>
                          <a:effectLst/>
                          <a:uLnTx/>
                          <a:uFillTx/>
                          <a:latin typeface="微软雅黑" panose="020B0503020204020204" pitchFamily="34" charset="-122"/>
                          <a:ea typeface="微软雅黑" panose="020B0503020204020204" pitchFamily="34" charset="-122"/>
                          <a:sym typeface="+mn-ea"/>
                        </a:rPr>
                        <a:t>全自动检测</a:t>
                      </a:r>
                      <a:endParaRPr kumimoji="0" lang="en-US" altLang="zh-CN" sz="1200" b="1" i="0" u="none" strike="noStrike" kern="1200" cap="none" spc="0" normalizeH="0" baseline="0" noProof="0" dirty="0">
                        <a:ln>
                          <a:noFill/>
                        </a:ln>
                        <a:solidFill>
                          <a:schemeClr val="accent6"/>
                        </a:solidFill>
                        <a:effectLst/>
                        <a:uLnTx/>
                        <a:uFillTx/>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3"/>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错误原因提示</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b="1" kern="1200" noProof="0" dirty="0">
                          <a:solidFill>
                            <a:srgbClr val="C00000"/>
                          </a:solidFill>
                          <a:effectLst/>
                          <a:latin typeface="微软雅黑" panose="020B0503020204020204" pitchFamily="34" charset="-122"/>
                          <a:ea typeface="微软雅黑" panose="020B0503020204020204" pitchFamily="34" charset="-122"/>
                        </a:rPr>
                        <a:t>不支持</a:t>
                      </a:r>
                      <a:endParaRPr lang="en-US" altLang="zh-CN" sz="1200" b="1" i="0" kern="1200" noProof="0" dirty="0">
                        <a:solidFill>
                          <a:srgbClr val="C00000"/>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Alibaba PuHuiTi L" pitchFamily="18" charset="-122"/>
                        </a:rPr>
                        <a:t>半自动检测</a:t>
                      </a:r>
                      <a:endParaRPr kumimoji="0" lang="en-US" altLang="zh-CN" sz="1200" b="1"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4"/>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颜色用途</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b="1" kern="1200" noProof="0" dirty="0">
                          <a:solidFill>
                            <a:srgbClr val="C00000"/>
                          </a:solidFill>
                          <a:effectLst/>
                          <a:latin typeface="微软雅黑" panose="020B0503020204020204" pitchFamily="34" charset="-122"/>
                          <a:ea typeface="微软雅黑" panose="020B0503020204020204" pitchFamily="34" charset="-122"/>
                        </a:rPr>
                        <a:t>不支持</a:t>
                      </a:r>
                      <a:endParaRPr lang="en-US" altLang="zh-CN" sz="1200" b="1" i="0" kern="1200" noProof="0" dirty="0">
                        <a:solidFill>
                          <a:srgbClr val="C00000"/>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Alibaba PuHuiTi L" pitchFamily="18" charset="-122"/>
                        </a:rPr>
                        <a:t>半自动检测</a:t>
                      </a:r>
                      <a:endParaRPr kumimoji="0" lang="en-US" altLang="zh-CN" sz="1200" b="1"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5"/>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验证码 </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b="1" kern="1200" noProof="0" dirty="0">
                          <a:solidFill>
                            <a:srgbClr val="C00000"/>
                          </a:solidFill>
                          <a:effectLst/>
                          <a:latin typeface="微软雅黑" panose="020B0503020204020204" pitchFamily="34" charset="-122"/>
                          <a:ea typeface="微软雅黑" panose="020B0503020204020204" pitchFamily="34" charset="-122"/>
                        </a:rPr>
                        <a:t>不支持</a:t>
                      </a:r>
                      <a:endParaRPr lang="en-US" altLang="zh-CN" sz="1200" b="1" i="0" kern="1200" noProof="0" dirty="0">
                        <a:solidFill>
                          <a:srgbClr val="C00000"/>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marL="0" marR="0" lvl="0" indent="0" algn="ctr" defTabSz="914400" rtl="0" eaLnBrk="1" fontAlgn="t"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Alibaba PuHuiTi L" pitchFamily="18" charset="-122"/>
                        </a:rPr>
                        <a:t>半自动检测</a:t>
                      </a:r>
                      <a:endParaRPr kumimoji="0" lang="en-US" altLang="zh-CN" sz="1200" b="1"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6"/>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完整的信息反馈</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b="1" kern="1200" noProof="0" dirty="0">
                          <a:solidFill>
                            <a:srgbClr val="C00000"/>
                          </a:solidFill>
                          <a:effectLst/>
                          <a:latin typeface="微软雅黑" panose="020B0503020204020204" pitchFamily="34" charset="-122"/>
                          <a:ea typeface="微软雅黑" panose="020B0503020204020204" pitchFamily="34" charset="-122"/>
                        </a:rPr>
                        <a:t>不支持</a:t>
                      </a:r>
                      <a:endParaRPr lang="en-US" altLang="zh-CN" sz="1200" b="1" i="0" kern="1200" noProof="0" dirty="0">
                        <a:solidFill>
                          <a:srgbClr val="C00000"/>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kern="1200" dirty="0">
                          <a:effectLst/>
                          <a:latin typeface="微软雅黑" panose="020B0503020204020204" pitchFamily="34" charset="-122"/>
                          <a:ea typeface="微软雅黑" panose="020B0503020204020204" pitchFamily="34" charset="-122"/>
                        </a:rPr>
                        <a:t>人工验证</a:t>
                      </a:r>
                      <a:endParaRPr lang="zh-CN" altLang="en-US" sz="1200" b="0"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7"/>
                  </a:ext>
                </a:extLst>
              </a:tr>
              <a:tr h="304800">
                <a:tc>
                  <a:txBody>
                    <a:bodyPr/>
                    <a:lstStyle/>
                    <a:p>
                      <a:pPr fontAlgn="t"/>
                      <a:r>
                        <a:rPr lang="zh-CN" altLang="en-US" sz="1200" b="1" dirty="0">
                          <a:effectLst/>
                          <a:latin typeface="微软雅黑" panose="020B0503020204020204" pitchFamily="34" charset="-122"/>
                          <a:ea typeface="微软雅黑" panose="020B0503020204020204" pitchFamily="34" charset="-122"/>
                        </a:rPr>
                        <a:t>手势操作</a:t>
                      </a:r>
                      <a:endParaRPr lang="zh-CN" altLang="en-US" sz="1200" b="1"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b="1" kern="1200" noProof="0" dirty="0">
                          <a:solidFill>
                            <a:srgbClr val="C00000"/>
                          </a:solidFill>
                          <a:effectLst/>
                          <a:latin typeface="微软雅黑" panose="020B0503020204020204" pitchFamily="34" charset="-122"/>
                          <a:ea typeface="微软雅黑" panose="020B0503020204020204" pitchFamily="34" charset="-122"/>
                        </a:rPr>
                        <a:t>不支持</a:t>
                      </a:r>
                      <a:endParaRPr lang="en-US" altLang="zh-CN" sz="1200" b="1" i="0" kern="1200" noProof="0" dirty="0">
                        <a:solidFill>
                          <a:srgbClr val="C00000"/>
                        </a:solidFill>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tc>
                  <a:txBody>
                    <a:bodyPr/>
                    <a:lstStyle/>
                    <a:p>
                      <a:pPr algn="ctr" fontAlgn="t"/>
                      <a:r>
                        <a:rPr lang="zh-CN" altLang="en-US" sz="1200" kern="1200" dirty="0">
                          <a:effectLst/>
                          <a:latin typeface="微软雅黑" panose="020B0503020204020204" pitchFamily="34" charset="-122"/>
                          <a:ea typeface="微软雅黑" panose="020B0503020204020204" pitchFamily="34" charset="-122"/>
                        </a:rPr>
                        <a:t>人工验证</a:t>
                      </a:r>
                      <a:endParaRPr lang="zh-CN" altLang="en-US" sz="1200" b="0" i="0" dirty="0">
                        <a:effectLst/>
                        <a:latin typeface="微软雅黑" panose="020B0503020204020204" pitchFamily="34" charset="-122"/>
                        <a:ea typeface="微软雅黑" panose="020B0503020204020204" pitchFamily="34" charset="-122"/>
                        <a:cs typeface="Alibaba PuHuiTi L" pitchFamily="18" charset="-122"/>
                      </a:endParaRPr>
                    </a:p>
                  </a:txBody>
                  <a:tcPr marL="121920" marR="121920" marT="60960" marB="60960"/>
                </a:tc>
                <a:extLst>
                  <a:ext uri="{0D108BD9-81ED-4DB2-BD59-A6C34878D82A}">
                    <a16:rowId xmlns:a16="http://schemas.microsoft.com/office/drawing/2014/main" val="10008"/>
                  </a:ext>
                </a:extLst>
              </a:tr>
            </a:tbl>
          </a:graphicData>
        </a:graphic>
      </p:graphicFrame>
      <p:sp>
        <p:nvSpPr>
          <p:cNvPr id="39" name="文本框 38"/>
          <p:cNvSpPr txBox="1"/>
          <p:nvPr/>
        </p:nvSpPr>
        <p:spPr>
          <a:xfrm>
            <a:off x="395069" y="843559"/>
            <a:ext cx="8353396" cy="874407"/>
          </a:xfrm>
          <a:prstGeom prst="rect">
            <a:avLst/>
          </a:prstGeom>
          <a:noFill/>
        </p:spPr>
        <p:txBody>
          <a:bodyPr wrap="square" rtlCol="0">
            <a:spAutoFit/>
          </a:bodyPr>
          <a:lstStyle/>
          <a:p>
            <a:pPr>
              <a:lnSpc>
                <a:spcPct val="150000"/>
              </a:lnSpc>
            </a:pPr>
            <a:r>
              <a:rPr kumimoji="1" lang="zh-CN" altLang="en-US" dirty="0">
                <a:solidFill>
                  <a:srgbClr val="002060"/>
                </a:solidFill>
                <a:latin typeface="微软雅黑" panose="020B0503020204020204" pitchFamily="34" charset="-122"/>
              </a:rPr>
              <a:t>人工智能技术的加入，实现了对</a:t>
            </a:r>
            <a:r>
              <a:rPr lang="en-US" altLang="zh-CN" dirty="0">
                <a:solidFill>
                  <a:srgbClr val="002060"/>
                </a:solidFill>
                <a:latin typeface="微软雅黑" panose="020B0503020204020204" pitchFamily="34" charset="-122"/>
              </a:rPr>
              <a:t>《</a:t>
            </a:r>
            <a:r>
              <a:rPr lang="zh-CN" altLang="en-US" dirty="0">
                <a:solidFill>
                  <a:srgbClr val="002060"/>
                </a:solidFill>
                <a:latin typeface="微软雅黑" panose="020B0503020204020204" pitchFamily="34" charset="-122"/>
              </a:rPr>
              <a:t>信息技术</a:t>
            </a:r>
            <a:r>
              <a:rPr lang="zh-CN" altLang="en-US" b="1" dirty="0">
                <a:solidFill>
                  <a:srgbClr val="002060"/>
                </a:solidFill>
                <a:latin typeface="微软雅黑" panose="020B0503020204020204" pitchFamily="34" charset="-122"/>
              </a:rPr>
              <a:t> </a:t>
            </a:r>
            <a:r>
              <a:rPr lang="zh-CN" altLang="en-US" dirty="0">
                <a:solidFill>
                  <a:srgbClr val="002060"/>
                </a:solidFill>
                <a:latin typeface="微软雅黑" panose="020B0503020204020204" pitchFamily="34" charset="-122"/>
              </a:rPr>
              <a:t>互联网内容无障碍可访问性技术要求与测试方法</a:t>
            </a:r>
            <a:r>
              <a:rPr lang="en-US" altLang="zh-CN" dirty="0">
                <a:solidFill>
                  <a:srgbClr val="002060"/>
                </a:solidFill>
                <a:latin typeface="微软雅黑" panose="020B0503020204020204" pitchFamily="34" charset="-122"/>
              </a:rPr>
              <a:t>》</a:t>
            </a:r>
            <a:r>
              <a:rPr lang="zh-CN" altLang="en-US" dirty="0">
                <a:solidFill>
                  <a:srgbClr val="002060"/>
                </a:solidFill>
                <a:latin typeface="微软雅黑" panose="020B0503020204020204" pitchFamily="34" charset="-122"/>
              </a:rPr>
              <a:t>（</a:t>
            </a:r>
            <a:r>
              <a:rPr lang="en-US" altLang="zh-CN" dirty="0">
                <a:solidFill>
                  <a:srgbClr val="002060"/>
                </a:solidFill>
                <a:latin typeface="微软雅黑" panose="020B0503020204020204" pitchFamily="34" charset="-122"/>
              </a:rPr>
              <a:t>GB/T 37668-2019</a:t>
            </a:r>
            <a:r>
              <a:rPr lang="zh-CN" altLang="en-US" dirty="0">
                <a:solidFill>
                  <a:srgbClr val="002060"/>
                </a:solidFill>
                <a:latin typeface="微软雅黑" panose="020B0503020204020204" pitchFamily="34" charset="-122"/>
              </a:rPr>
              <a:t>）</a:t>
            </a:r>
            <a:r>
              <a:rPr kumimoji="1" lang="zh-CN" altLang="en-US" dirty="0">
                <a:solidFill>
                  <a:srgbClr val="002060"/>
                </a:solidFill>
                <a:latin typeface="微软雅黑" panose="020B0503020204020204" pitchFamily="34" charset="-122"/>
              </a:rPr>
              <a:t>中</a:t>
            </a:r>
            <a:r>
              <a:rPr kumimoji="1" lang="en-US" altLang="zh-CN" b="1" dirty="0">
                <a:solidFill>
                  <a:srgbClr val="002060"/>
                </a:solidFill>
                <a:latin typeface="微软雅黑" panose="020B0503020204020204" pitchFamily="34" charset="-122"/>
              </a:rPr>
              <a:t>11</a:t>
            </a:r>
            <a:r>
              <a:rPr kumimoji="1" lang="zh-CN" altLang="en-US" dirty="0">
                <a:solidFill>
                  <a:srgbClr val="002060"/>
                </a:solidFill>
                <a:latin typeface="微软雅黑" panose="020B0503020204020204" pitchFamily="34" charset="-122"/>
              </a:rPr>
              <a:t>项一级技术要求的全自动检测</a:t>
            </a: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83"/>
          <p:cNvSpPr txBox="1"/>
          <p:nvPr/>
        </p:nvSpPr>
        <p:spPr>
          <a:xfrm>
            <a:off x="487922" y="52087"/>
            <a:ext cx="5812372" cy="477805"/>
          </a:xfrm>
          <a:prstGeom prst="rect">
            <a:avLst/>
          </a:prstGeom>
        </p:spPr>
        <p:txBody>
          <a:bodyPr tIns="72000" bIns="72000" anchor="ctr">
            <a:spAutoFit/>
          </a:bodyPr>
          <a:lstStyle>
            <a:lvl1pPr algn="ctr" defTabSz="914400" rtl="0" eaLnBrk="1" latinLnBrk="0" hangingPunct="1">
              <a:lnSpc>
                <a:spcPct val="100000"/>
              </a:lnSpc>
              <a:spcBef>
                <a:spcPct val="0"/>
              </a:spcBef>
              <a:buNone/>
              <a:defRPr lang="zh-CN" altLang="en-US" sz="2400" kern="1200" dirty="0" smtClean="0">
                <a:solidFill>
                  <a:schemeClr val="bg1"/>
                </a:solidFill>
                <a:effectLst>
                  <a:outerShdw blurRad="63500" algn="ctr" rotWithShape="0">
                    <a:schemeClr val="accent2">
                      <a:lumMod val="50000"/>
                      <a:alpha val="40000"/>
                    </a:schemeClr>
                  </a:outerShdw>
                </a:effectLst>
                <a:latin typeface="+mj-ea"/>
                <a:ea typeface="+mj-ea"/>
                <a:cs typeface="+mn-cs"/>
              </a:defRPr>
            </a:lvl1pPr>
          </a:lstStyle>
          <a:p>
            <a:pPr algn="l" defTabSz="685783">
              <a:lnSpc>
                <a:spcPct val="90000"/>
              </a:lnSpc>
              <a:spcBef>
                <a:spcPts val="750"/>
              </a:spcBef>
            </a:pPr>
            <a:r>
              <a:rPr lang="zh-CN" altLang="en-US" b="1" dirty="0">
                <a:latin typeface="微软雅黑" panose="020B0503020204020204" pitchFamily="34" charset="-122"/>
                <a:ea typeface="微软雅黑" panose="020B0503020204020204" pitchFamily="34" charset="-122"/>
              </a:rPr>
              <a:t>系统运行演示</a:t>
            </a:r>
          </a:p>
        </p:txBody>
      </p:sp>
      <p:pic>
        <p:nvPicPr>
          <p:cNvPr id="2" name="FinalVideo_1627210685.209225_lsCAZl.mp4" descr="FinalVideo_1627210685.209225_lsCAZl.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57808" y="617305"/>
            <a:ext cx="8028384" cy="451596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0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srcRect t="5201"/>
          <a:stretch>
            <a:fillRect/>
          </a:stretch>
        </p:blipFill>
        <p:spPr>
          <a:xfrm>
            <a:off x="359532" y="681541"/>
            <a:ext cx="2012187" cy="4128398"/>
          </a:xfrm>
          <a:prstGeom prst="rect">
            <a:avLst/>
          </a:prstGeom>
          <a:ln>
            <a:noFill/>
          </a:ln>
          <a:effectLst>
            <a:outerShdw blurRad="292100" dist="139700" dir="2700000" algn="tl" rotWithShape="0">
              <a:srgbClr val="333333">
                <a:alpha val="65000"/>
              </a:srgbClr>
            </a:outerShdw>
          </a:effectLst>
        </p:spPr>
      </p:pic>
      <p:sp>
        <p:nvSpPr>
          <p:cNvPr id="5" name="文本框 4"/>
          <p:cNvSpPr txBox="1"/>
          <p:nvPr/>
        </p:nvSpPr>
        <p:spPr>
          <a:xfrm>
            <a:off x="2681790" y="627534"/>
            <a:ext cx="4498615" cy="369332"/>
          </a:xfrm>
          <a:prstGeom prst="rect">
            <a:avLst/>
          </a:prstGeom>
          <a:noFill/>
          <a:ln>
            <a:noFill/>
          </a:ln>
        </p:spPr>
        <p:txBody>
          <a:bodyPr wrap="square" rtlCol="0">
            <a:spAutoFit/>
          </a:bodyPr>
          <a:lstStyle/>
          <a:p>
            <a:r>
              <a:rPr lang="zh-CN" altLang="en-US" b="1" dirty="0">
                <a:solidFill>
                  <a:srgbClr val="002060"/>
                </a:solidFill>
                <a:latin typeface="+mn-ea"/>
              </a:rPr>
              <a:t>总体情况</a:t>
            </a:r>
          </a:p>
        </p:txBody>
      </p:sp>
      <p:sp>
        <p:nvSpPr>
          <p:cNvPr id="6" name="矩形 5"/>
          <p:cNvSpPr/>
          <p:nvPr/>
        </p:nvSpPr>
        <p:spPr>
          <a:xfrm>
            <a:off x="2798212" y="1136204"/>
            <a:ext cx="3663998" cy="897362"/>
          </a:xfrm>
          <a:prstGeom prst="rect">
            <a:avLst/>
          </a:prstGeom>
        </p:spPr>
        <p:txBody>
          <a:bodyPr wrap="square">
            <a:spAutoFit/>
          </a:bodyPr>
          <a:lstStyle/>
          <a:p>
            <a:pPr>
              <a:lnSpc>
                <a:spcPct val="120000"/>
              </a:lnSpc>
            </a:pPr>
            <a:r>
              <a:rPr lang="zh-CN" altLang="en-US" sz="1500" dirty="0">
                <a:solidFill>
                  <a:prstClr val="black"/>
                </a:solidFill>
                <a:latin typeface="+mn-ea"/>
              </a:rPr>
              <a:t>国家标准中一级</a:t>
            </a:r>
            <a:r>
              <a:rPr lang="en-US" altLang="zh-CN" sz="1500" dirty="0">
                <a:solidFill>
                  <a:prstClr val="black"/>
                </a:solidFill>
                <a:latin typeface="Calibri" panose="020F0502020204030204" charset="0"/>
                <a:cs typeface="Calibri" panose="020F0502020204030204" charset="0"/>
              </a:rPr>
              <a:t>16</a:t>
            </a:r>
            <a:r>
              <a:rPr lang="zh-CN" altLang="en-US" sz="1500" dirty="0">
                <a:solidFill>
                  <a:prstClr val="black"/>
                </a:solidFill>
                <a:latin typeface="+mn-ea"/>
              </a:rPr>
              <a:t>项条目检测，其中</a:t>
            </a:r>
            <a:r>
              <a:rPr lang="en-US" altLang="zh-CN" sz="1500" dirty="0">
                <a:solidFill>
                  <a:prstClr val="black"/>
                </a:solidFill>
                <a:latin typeface="Calibri" panose="020F0502020204030204" charset="0"/>
                <a:cs typeface="Calibri" panose="020F0502020204030204" charset="0"/>
              </a:rPr>
              <a:t>7</a:t>
            </a:r>
            <a:r>
              <a:rPr lang="zh-CN" altLang="en-US" sz="1500" dirty="0">
                <a:solidFill>
                  <a:prstClr val="black"/>
                </a:solidFill>
                <a:latin typeface="+mn-ea"/>
              </a:rPr>
              <a:t>项条目通过，其余</a:t>
            </a:r>
            <a:r>
              <a:rPr lang="en-US" altLang="zh-CN" sz="1500" dirty="0">
                <a:solidFill>
                  <a:prstClr val="black"/>
                </a:solidFill>
                <a:latin typeface="Calibri" panose="020F0502020204030204" charset="0"/>
                <a:cs typeface="Calibri" panose="020F0502020204030204" charset="0"/>
              </a:rPr>
              <a:t>9</a:t>
            </a:r>
            <a:r>
              <a:rPr lang="zh-CN" altLang="en-US" sz="1500" dirty="0">
                <a:solidFill>
                  <a:prstClr val="black"/>
                </a:solidFill>
                <a:latin typeface="+mn-ea"/>
              </a:rPr>
              <a:t>项均有页面不通过。具体如下：</a:t>
            </a:r>
          </a:p>
        </p:txBody>
      </p:sp>
      <p:graphicFrame>
        <p:nvGraphicFramePr>
          <p:cNvPr id="7" name="表格 6"/>
          <p:cNvGraphicFramePr>
            <a:graphicFrameLocks noGrp="1"/>
          </p:cNvGraphicFramePr>
          <p:nvPr/>
        </p:nvGraphicFramePr>
        <p:xfrm>
          <a:off x="2927816" y="2067927"/>
          <a:ext cx="3404790" cy="2718013"/>
        </p:xfrm>
        <a:graphic>
          <a:graphicData uri="http://schemas.openxmlformats.org/drawingml/2006/table">
            <a:tbl>
              <a:tblPr firstRow="1" bandRow="1">
                <a:tableStyleId>{5A111915-BE36-4E01-A7E5-04B1672EAD32}</a:tableStyleId>
              </a:tblPr>
              <a:tblGrid>
                <a:gridCol w="1702395">
                  <a:extLst>
                    <a:ext uri="{9D8B030D-6E8A-4147-A177-3AD203B41FA5}">
                      <a16:colId xmlns:a16="http://schemas.microsoft.com/office/drawing/2014/main" val="20000"/>
                    </a:ext>
                  </a:extLst>
                </a:gridCol>
                <a:gridCol w="1702395">
                  <a:extLst>
                    <a:ext uri="{9D8B030D-6E8A-4147-A177-3AD203B41FA5}">
                      <a16:colId xmlns:a16="http://schemas.microsoft.com/office/drawing/2014/main" val="20001"/>
                    </a:ext>
                  </a:extLst>
                </a:gridCol>
              </a:tblGrid>
              <a:tr h="388327">
                <a:tc gridSpan="2">
                  <a:txBody>
                    <a:bodyPr/>
                    <a:lstStyle/>
                    <a:p>
                      <a:pPr marL="0" algn="ctr" defTabSz="685800" rtl="0" eaLnBrk="1" fontAlgn="ctr" latinLnBrk="0" hangingPunct="1"/>
                      <a:r>
                        <a:rPr lang="zh-CN" altLang="en-US" sz="1600" b="1" i="0" u="none" strike="noStrike" kern="1200" dirty="0">
                          <a:solidFill>
                            <a:srgbClr val="FFFFFF"/>
                          </a:solidFill>
                          <a:effectLst/>
                          <a:latin typeface="微软雅黑" panose="020B0503020204020204" pitchFamily="34" charset="-122"/>
                          <a:ea typeface="微软雅黑" panose="020B0503020204020204" pitchFamily="34" charset="-122"/>
                          <a:cs typeface="+mn-cs"/>
                        </a:rPr>
                        <a:t>不通过条目</a:t>
                      </a:r>
                    </a:p>
                  </a:txBody>
                  <a:tcPr marL="4763" marR="4763" marT="4763" marB="0" anchor="ctr">
                    <a:lnL w="28575" cap="flat" cmpd="sng" algn="ctr">
                      <a:solidFill>
                        <a:srgbClr val="3B5486"/>
                      </a:solidFill>
                      <a:prstDash val="solid"/>
                      <a:round/>
                      <a:headEnd type="none" w="med" len="med"/>
                      <a:tailEnd type="none" w="med" len="med"/>
                    </a:lnL>
                    <a:lnR w="28575" cap="flat" cmpd="sng" algn="ctr">
                      <a:solidFill>
                        <a:srgbClr val="3B5486"/>
                      </a:solidFill>
                      <a:prstDash val="solid"/>
                      <a:round/>
                      <a:headEnd type="none" w="med" len="med"/>
                      <a:tailEnd type="none" w="med" len="med"/>
                    </a:lnR>
                    <a:lnT w="28575" cap="flat" cmpd="sng" algn="ctr">
                      <a:solidFill>
                        <a:srgbClr val="3B5486"/>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rgbClr val="3B5486"/>
                    </a:solidFill>
                  </a:tcPr>
                </a:tc>
                <a:tc hMerge="1">
                  <a:txBody>
                    <a:bodyPr/>
                    <a:lstStyle/>
                    <a:p>
                      <a:endParaRPr lang="zh-CN"/>
                    </a:p>
                  </a:txBody>
                  <a:tcPr marL="4763" marR="4763" marT="4763" marB="0" anchor="ctr"/>
                </a:tc>
                <a:extLst>
                  <a:ext uri="{0D108BD9-81ED-4DB2-BD59-A6C34878D82A}">
                    <a16:rowId xmlns:a16="http://schemas.microsoft.com/office/drawing/2014/main" val="10000"/>
                  </a:ext>
                </a:extLst>
              </a:tr>
              <a:tr h="388281">
                <a:tc>
                  <a:txBody>
                    <a:bodyPr/>
                    <a:lstStyle/>
                    <a:p>
                      <a:pPr algn="ctr" fontAlgn="ctr"/>
                      <a:r>
                        <a:rPr lang="zh-CN" altLang="en-US" sz="1400" b="0" i="0" kern="1200" dirty="0">
                          <a:solidFill>
                            <a:srgbClr val="C00000"/>
                          </a:solidFill>
                          <a:effectLst/>
                          <a:latin typeface="微软雅黑" panose="020B0503020204020204" pitchFamily="34" charset="-122"/>
                          <a:ea typeface="微软雅黑" panose="020B0503020204020204" pitchFamily="34" charset="-122"/>
                          <a:cs typeface="+mn-cs"/>
                        </a:rPr>
                        <a:t>非文本链接 </a:t>
                      </a:r>
                      <a:endParaRPr lang="zh-CN" altLang="en-US" sz="1400" b="0" i="0" u="none" strike="noStrike" dirty="0">
                        <a:solidFill>
                          <a:srgbClr val="C00000"/>
                        </a:solidFill>
                        <a:effectLst/>
                        <a:latin typeface="微软雅黑" panose="020B0503020204020204" pitchFamily="34" charset="-122"/>
                        <a:ea typeface="微软雅黑" panose="020B0503020204020204" pitchFamily="34" charset="-122"/>
                      </a:endParaRPr>
                    </a:p>
                  </a:txBody>
                  <a:tcPr marL="4763" marR="4763" marT="4763" marB="0" anchor="ctr">
                    <a:lnL w="28575" cap="flat" cmpd="sng" algn="ctr">
                      <a:solidFill>
                        <a:srgbClr val="3B5486"/>
                      </a:solid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marL="0" algn="ctr" defTabSz="685800" rtl="0" eaLnBrk="1" fontAlgn="ctr" latinLnBrk="0" hangingPunct="1"/>
                      <a:r>
                        <a:rPr lang="zh-CN" altLang="en-US" sz="1400" b="0" i="0" kern="1200" dirty="0">
                          <a:solidFill>
                            <a:srgbClr val="C00000"/>
                          </a:solidFill>
                          <a:effectLst/>
                          <a:latin typeface="微软雅黑" panose="020B0503020204020204" pitchFamily="34" charset="-122"/>
                          <a:ea typeface="微软雅黑" panose="020B0503020204020204" pitchFamily="34" charset="-122"/>
                          <a:cs typeface="+mn-cs"/>
                        </a:rPr>
                        <a:t>用户反馈联络</a:t>
                      </a:r>
                      <a:endParaRPr lang="zh-CN" altLang="en-US" sz="1400" b="0" u="none" strike="noStrike" kern="1200" dirty="0">
                        <a:solidFill>
                          <a:srgbClr val="C00000"/>
                        </a:solidFill>
                        <a:effectLst/>
                        <a:latin typeface="微软雅黑" panose="020B0503020204020204" pitchFamily="34" charset="-122"/>
                        <a:ea typeface="微软雅黑" panose="020B0503020204020204" pitchFamily="34" charset="-122"/>
                        <a:cs typeface="+mn-cs"/>
                      </a:endParaRPr>
                    </a:p>
                  </a:txBody>
                  <a:tcPr marL="4763" marR="4763" marT="4763" marB="0" anchor="ctr">
                    <a:lnL>
                      <a:noFill/>
                    </a:lnL>
                    <a:lnR w="28575" cap="flat" cmpd="sng" algn="ctr">
                      <a:solidFill>
                        <a:srgbClr val="3B5486"/>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88281">
                <a:tc>
                  <a:txBody>
                    <a:bodyPr/>
                    <a:lstStyle/>
                    <a:p>
                      <a:pPr marL="0" algn="ctr" defTabSz="685800" rtl="0" eaLnBrk="1" fontAlgn="ctr" latinLnBrk="0" hangingPunct="1"/>
                      <a:r>
                        <a:rPr lang="zh-CN" altLang="en-US" sz="1400" b="0" i="0" kern="1200" dirty="0">
                          <a:solidFill>
                            <a:srgbClr val="C00000"/>
                          </a:solidFill>
                          <a:effectLst/>
                          <a:latin typeface="微软雅黑" panose="020B0503020204020204" pitchFamily="34" charset="-122"/>
                          <a:ea typeface="微软雅黑" panose="020B0503020204020204" pitchFamily="34" charset="-122"/>
                          <a:cs typeface="+mn-cs"/>
                        </a:rPr>
                        <a:t>非文本控件</a:t>
                      </a:r>
                      <a:endParaRPr lang="zh-CN" altLang="en-US" sz="1400" b="0" u="none" strike="noStrike" kern="1200" dirty="0">
                        <a:solidFill>
                          <a:srgbClr val="C00000"/>
                        </a:solidFill>
                        <a:effectLst/>
                        <a:latin typeface="微软雅黑" panose="020B0503020204020204" pitchFamily="34" charset="-122"/>
                        <a:ea typeface="微软雅黑" panose="020B0503020204020204" pitchFamily="34" charset="-122"/>
                        <a:cs typeface="+mn-cs"/>
                      </a:endParaRPr>
                    </a:p>
                  </a:txBody>
                  <a:tcPr marL="4763" marR="4763" marT="4763" marB="0" anchor="ctr">
                    <a:lnL w="28575" cap="flat" cmpd="sng" algn="ctr">
                      <a:solidFill>
                        <a:srgbClr val="3B5486"/>
                      </a:solid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fontAlgn="ctr"/>
                      <a:r>
                        <a:rPr lang="zh-CN" altLang="en-US" sz="1400" b="0" i="0" kern="1200" dirty="0">
                          <a:solidFill>
                            <a:srgbClr val="C00000"/>
                          </a:solidFill>
                          <a:effectLst/>
                          <a:latin typeface="微软雅黑" panose="020B0503020204020204" pitchFamily="34" charset="-122"/>
                          <a:ea typeface="微软雅黑" panose="020B0503020204020204" pitchFamily="34" charset="-122"/>
                          <a:cs typeface="+mn-cs"/>
                        </a:rPr>
                        <a:t>完整的信息反馈</a:t>
                      </a:r>
                      <a:endParaRPr lang="zh-CN" altLang="en-US" sz="1400" b="0" i="0" u="none" strike="noStrike" dirty="0">
                        <a:solidFill>
                          <a:srgbClr val="C00000"/>
                        </a:solidFill>
                        <a:effectLst/>
                        <a:latin typeface="微软雅黑" panose="020B0503020204020204" pitchFamily="34" charset="-122"/>
                        <a:ea typeface="微软雅黑" panose="020B0503020204020204" pitchFamily="34" charset="-122"/>
                      </a:endParaRPr>
                    </a:p>
                  </a:txBody>
                  <a:tcPr marL="4763" marR="4763" marT="4763" marB="0" anchor="ctr">
                    <a:lnL>
                      <a:noFill/>
                    </a:lnL>
                    <a:lnR w="28575" cap="flat" cmpd="sng" algn="ctr">
                      <a:solidFill>
                        <a:srgbClr val="3B5486"/>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88281">
                <a:tc>
                  <a:txBody>
                    <a:bodyPr/>
                    <a:lstStyle/>
                    <a:p>
                      <a:pPr algn="ctr" fontAlgn="ctr"/>
                      <a:r>
                        <a:rPr lang="zh-CN" altLang="en-US" sz="1400" b="0" i="0" kern="1200" dirty="0">
                          <a:solidFill>
                            <a:srgbClr val="C00000"/>
                          </a:solidFill>
                          <a:effectLst/>
                          <a:latin typeface="微软雅黑" panose="020B0503020204020204" pitchFamily="34" charset="-122"/>
                          <a:ea typeface="微软雅黑" panose="020B0503020204020204" pitchFamily="34" charset="-122"/>
                          <a:cs typeface="+mn-cs"/>
                        </a:rPr>
                        <a:t>焦点陷入</a:t>
                      </a:r>
                      <a:endParaRPr lang="zh-CN" altLang="en-US" sz="1400" b="0" i="0" u="none" strike="noStrike" dirty="0">
                        <a:solidFill>
                          <a:srgbClr val="C00000"/>
                        </a:solidFill>
                        <a:effectLst/>
                        <a:latin typeface="微软雅黑" panose="020B0503020204020204" pitchFamily="34" charset="-122"/>
                        <a:ea typeface="微软雅黑" panose="020B0503020204020204" pitchFamily="34" charset="-122"/>
                      </a:endParaRPr>
                    </a:p>
                  </a:txBody>
                  <a:tcPr marL="4763" marR="4763" marT="4763" marB="0" anchor="ctr">
                    <a:lnL w="28575" cap="flat" cmpd="sng" algn="ctr">
                      <a:solidFill>
                        <a:srgbClr val="3B5486"/>
                      </a:solid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fontAlgn="ctr"/>
                      <a:r>
                        <a:rPr lang="zh-CN" altLang="en-US" sz="1400" b="0" i="0" u="none" strike="noStrike" kern="1200" dirty="0">
                          <a:solidFill>
                            <a:srgbClr val="C00000"/>
                          </a:solidFill>
                          <a:effectLst/>
                          <a:latin typeface="微软雅黑" panose="020B0503020204020204" pitchFamily="34" charset="-122"/>
                          <a:ea typeface="微软雅黑" panose="020B0503020204020204" pitchFamily="34" charset="-122"/>
                          <a:cs typeface="+mn-cs"/>
                        </a:rPr>
                        <a:t>漂浮窗</a:t>
                      </a:r>
                      <a:endParaRPr lang="zh-CN" altLang="en-US" sz="1400" b="0" i="0" u="none" strike="noStrike" dirty="0">
                        <a:solidFill>
                          <a:srgbClr val="C00000"/>
                        </a:solidFill>
                        <a:effectLst/>
                        <a:latin typeface="微软雅黑" panose="020B0503020204020204" pitchFamily="34" charset="-122"/>
                        <a:ea typeface="微软雅黑" panose="020B0503020204020204" pitchFamily="34" charset="-122"/>
                      </a:endParaRPr>
                    </a:p>
                  </a:txBody>
                  <a:tcPr marL="4763" marR="4763" marT="4763" marB="0" anchor="ctr">
                    <a:lnL>
                      <a:noFill/>
                    </a:lnL>
                    <a:lnR w="28575" cap="flat" cmpd="sng" algn="ctr">
                      <a:solidFill>
                        <a:srgbClr val="3B5486"/>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88281">
                <a:tc>
                  <a:txBody>
                    <a:bodyPr/>
                    <a:lstStyle/>
                    <a:p>
                      <a:pPr algn="ctr" fontAlgn="ctr"/>
                      <a:r>
                        <a:rPr lang="zh-CN" altLang="en-US" sz="1400" b="0" i="0" kern="1200" dirty="0">
                          <a:solidFill>
                            <a:srgbClr val="C00000"/>
                          </a:solidFill>
                          <a:effectLst/>
                          <a:latin typeface="微软雅黑" panose="020B0503020204020204" pitchFamily="34" charset="-122"/>
                          <a:ea typeface="微软雅黑" panose="020B0503020204020204" pitchFamily="34" charset="-122"/>
                          <a:cs typeface="+mn-cs"/>
                        </a:rPr>
                        <a:t>非装饰性组件聚焦</a:t>
                      </a:r>
                      <a:endParaRPr lang="zh-CN" altLang="en-US" sz="1400" b="0" i="0" u="none" strike="noStrike" dirty="0">
                        <a:solidFill>
                          <a:srgbClr val="C00000"/>
                        </a:solidFill>
                        <a:effectLst/>
                        <a:latin typeface="微软雅黑" panose="020B0503020204020204" pitchFamily="34" charset="-122"/>
                        <a:ea typeface="微软雅黑" panose="020B0503020204020204" pitchFamily="34" charset="-122"/>
                      </a:endParaRPr>
                    </a:p>
                  </a:txBody>
                  <a:tcPr marL="4763" marR="4763" marT="4763" marB="0" anchor="ctr">
                    <a:lnL w="28575" cap="flat" cmpd="sng" algn="ctr">
                      <a:solidFill>
                        <a:srgbClr val="3B5486"/>
                      </a:solid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fontAlgn="ctr"/>
                      <a:endParaRPr lang="zh-CN" altLang="en-US" sz="1400" b="0" i="0" u="none" strike="noStrike" dirty="0">
                        <a:solidFill>
                          <a:srgbClr val="C00000"/>
                        </a:solidFill>
                        <a:effectLst/>
                        <a:latin typeface="微软雅黑" panose="020B0503020204020204" pitchFamily="34" charset="-122"/>
                        <a:ea typeface="微软雅黑" panose="020B0503020204020204" pitchFamily="34" charset="-122"/>
                      </a:endParaRPr>
                    </a:p>
                  </a:txBody>
                  <a:tcPr marL="4763" marR="4763" marT="4763" marB="0" anchor="ctr">
                    <a:lnL>
                      <a:noFill/>
                    </a:lnL>
                    <a:lnR w="28575" cap="flat" cmpd="sng" algn="ctr">
                      <a:solidFill>
                        <a:srgbClr val="3B5486"/>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88281">
                <a:tc>
                  <a:txBody>
                    <a:bodyPr/>
                    <a:lstStyle/>
                    <a:p>
                      <a:pPr algn="ctr" fontAlgn="ctr"/>
                      <a:r>
                        <a:rPr lang="zh-CN" altLang="en-US" sz="1400" b="0" i="0" kern="1200" dirty="0">
                          <a:solidFill>
                            <a:srgbClr val="C00000"/>
                          </a:solidFill>
                          <a:effectLst/>
                          <a:latin typeface="微软雅黑" panose="020B0503020204020204" pitchFamily="34" charset="-122"/>
                          <a:ea typeface="微软雅黑" panose="020B0503020204020204" pitchFamily="34" charset="-122"/>
                          <a:cs typeface="+mn-cs"/>
                        </a:rPr>
                        <a:t>功能性组件功能</a:t>
                      </a:r>
                      <a:endParaRPr lang="zh-CN" altLang="en-US" sz="1400" b="0" i="0" u="none" strike="noStrike" dirty="0">
                        <a:solidFill>
                          <a:srgbClr val="C00000"/>
                        </a:solidFill>
                        <a:effectLst/>
                        <a:latin typeface="微软雅黑" panose="020B0503020204020204" pitchFamily="34" charset="-122"/>
                        <a:ea typeface="微软雅黑" panose="020B0503020204020204" pitchFamily="34" charset="-122"/>
                      </a:endParaRPr>
                    </a:p>
                  </a:txBody>
                  <a:tcPr marL="4763" marR="4763" marT="4763" marB="0" anchor="ctr">
                    <a:lnL w="28575" cap="flat" cmpd="sng" algn="ctr">
                      <a:solidFill>
                        <a:srgbClr val="3B5486"/>
                      </a:solidFill>
                      <a:prstDash val="solid"/>
                      <a:round/>
                      <a:headEnd type="none" w="med" len="med"/>
                      <a:tailEnd type="none" w="med" len="med"/>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tc>
                  <a:txBody>
                    <a:bodyPr/>
                    <a:lstStyle/>
                    <a:p>
                      <a:pPr algn="ctr" fontAlgn="ctr"/>
                      <a:endParaRPr lang="zh-CN" altLang="en-US" sz="1400" b="0" i="0" u="none" strike="noStrike" dirty="0">
                        <a:solidFill>
                          <a:schemeClr val="bg1"/>
                        </a:solidFill>
                        <a:effectLst/>
                        <a:latin typeface="微软雅黑" panose="020B0503020204020204" pitchFamily="34" charset="-122"/>
                        <a:ea typeface="微软雅黑" panose="020B0503020204020204" pitchFamily="34" charset="-122"/>
                      </a:endParaRPr>
                    </a:p>
                  </a:txBody>
                  <a:tcPr marL="4763" marR="4763" marT="4763" marB="0" anchor="ctr">
                    <a:lnL>
                      <a:noFill/>
                    </a:lnL>
                    <a:lnR w="28575" cap="flat" cmpd="sng" algn="ctr">
                      <a:solidFill>
                        <a:srgbClr val="3B5486"/>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88281">
                <a:tc>
                  <a:txBody>
                    <a:bodyPr/>
                    <a:lstStyle/>
                    <a:p>
                      <a:pPr marL="0" marR="0" lvl="0" indent="0" algn="ctr" defTabSz="685800" rtl="0" eaLnBrk="1" fontAlgn="ctr" latinLnBrk="0" hangingPunct="1">
                        <a:lnSpc>
                          <a:spcPct val="100000"/>
                        </a:lnSpc>
                        <a:spcBef>
                          <a:spcPts val="0"/>
                        </a:spcBef>
                        <a:spcAft>
                          <a:spcPts val="0"/>
                        </a:spcAft>
                        <a:buClrTx/>
                        <a:buSzTx/>
                        <a:buFontTx/>
                        <a:buNone/>
                        <a:defRPr/>
                      </a:pPr>
                      <a:r>
                        <a:rPr lang="zh-CN" altLang="en-US" sz="1400" b="0" i="0" kern="1200" dirty="0">
                          <a:solidFill>
                            <a:srgbClr val="C00000"/>
                          </a:solidFill>
                          <a:effectLst/>
                          <a:latin typeface="微软雅黑" panose="020B0503020204020204" pitchFamily="34" charset="-122"/>
                          <a:ea typeface="微软雅黑" panose="020B0503020204020204" pitchFamily="34" charset="-122"/>
                          <a:cs typeface="+mn-cs"/>
                        </a:rPr>
                        <a:t>功能性组件访问</a:t>
                      </a:r>
                    </a:p>
                  </a:txBody>
                  <a:tcPr marL="4763" marR="4763" marT="4763" marB="0" anchor="ctr">
                    <a:lnL w="28575" cap="flat" cmpd="sng" algn="ctr">
                      <a:solidFill>
                        <a:srgbClr val="3B5486"/>
                      </a:solidFill>
                      <a:prstDash val="solid"/>
                      <a:round/>
                      <a:headEnd type="none" w="med" len="med"/>
                      <a:tailEnd type="none" w="med" len="med"/>
                    </a:lnL>
                    <a:lnR>
                      <a:noFill/>
                    </a:lnR>
                    <a:lnT w="6350" cap="flat" cmpd="sng" algn="ctr">
                      <a:noFill/>
                      <a:prstDash val="solid"/>
                      <a:miter lim="800000"/>
                    </a:lnT>
                    <a:lnB w="28575" cap="flat" cmpd="sng" algn="ctr">
                      <a:solidFill>
                        <a:srgbClr val="3B548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endParaRPr lang="zh-CN" altLang="en-US" sz="1400" b="0" i="0" u="none" strike="noStrike" dirty="0">
                        <a:solidFill>
                          <a:schemeClr val="bg1"/>
                        </a:solidFill>
                        <a:effectLst/>
                        <a:latin typeface="微软雅黑" panose="020B0503020204020204" pitchFamily="34" charset="-122"/>
                        <a:ea typeface="微软雅黑" panose="020B0503020204020204" pitchFamily="34" charset="-122"/>
                      </a:endParaRPr>
                    </a:p>
                  </a:txBody>
                  <a:tcPr marL="4763" marR="4763" marT="4763" marB="0" anchor="ctr">
                    <a:lnL>
                      <a:noFill/>
                    </a:lnL>
                    <a:lnR w="28575" cap="flat" cmpd="sng" algn="ctr">
                      <a:solidFill>
                        <a:srgbClr val="3B5486"/>
                      </a:solidFill>
                      <a:prstDash val="solid"/>
                      <a:round/>
                      <a:headEnd type="none" w="med" len="med"/>
                      <a:tailEnd type="none" w="med" len="med"/>
                    </a:lnR>
                    <a:lnT w="6350" cap="flat" cmpd="sng" algn="ctr">
                      <a:noFill/>
                      <a:prstDash val="solid"/>
                      <a:miter lim="800000"/>
                    </a:lnT>
                    <a:lnB w="28575" cap="flat" cmpd="sng" algn="ctr">
                      <a:solidFill>
                        <a:srgbClr val="3B548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graphicFrame>
        <p:nvGraphicFramePr>
          <p:cNvPr id="9" name="表格 8"/>
          <p:cNvGraphicFramePr>
            <a:graphicFrameLocks noGrp="1"/>
          </p:cNvGraphicFramePr>
          <p:nvPr/>
        </p:nvGraphicFramePr>
        <p:xfrm>
          <a:off x="6300192" y="2067928"/>
          <a:ext cx="1679741" cy="2718018"/>
        </p:xfrm>
        <a:graphic>
          <a:graphicData uri="http://schemas.openxmlformats.org/drawingml/2006/table">
            <a:tbl>
              <a:tblPr firstRow="1" bandRow="1">
                <a:tableStyleId>{5A111915-BE36-4E01-A7E5-04B1672EAD32}</a:tableStyleId>
              </a:tblPr>
              <a:tblGrid>
                <a:gridCol w="1679741">
                  <a:extLst>
                    <a:ext uri="{9D8B030D-6E8A-4147-A177-3AD203B41FA5}">
                      <a16:colId xmlns:a16="http://schemas.microsoft.com/office/drawing/2014/main" val="20000"/>
                    </a:ext>
                  </a:extLst>
                </a:gridCol>
              </a:tblGrid>
              <a:tr h="397798">
                <a:tc>
                  <a:txBody>
                    <a:bodyPr/>
                    <a:lstStyle/>
                    <a:p>
                      <a:pPr algn="ctr" fontAlgn="ctr"/>
                      <a:r>
                        <a:rPr lang="zh-CN" altLang="en-US" sz="1600" b="1" i="0" u="none" strike="noStrike" dirty="0">
                          <a:solidFill>
                            <a:srgbClr val="FFFFFF"/>
                          </a:solidFill>
                          <a:effectLst/>
                          <a:latin typeface="微软雅黑" panose="020B0503020204020204" pitchFamily="34" charset="-122"/>
                          <a:ea typeface="微软雅黑" panose="020B0503020204020204" pitchFamily="34" charset="-122"/>
                        </a:rPr>
                        <a:t>通过条目</a:t>
                      </a:r>
                    </a:p>
                  </a:txBody>
                  <a:tcPr marL="4763" marR="4763" marT="4763" marB="0" anchor="ctr">
                    <a:lnL w="28575" cap="flat" cmpd="sng" algn="ctr">
                      <a:solidFill>
                        <a:srgbClr val="3B5486"/>
                      </a:solidFill>
                      <a:prstDash val="solid"/>
                      <a:round/>
                      <a:headEnd type="none" w="med" len="med"/>
                      <a:tailEnd type="none" w="med" len="med"/>
                    </a:lnL>
                    <a:lnR w="28575" cap="flat" cmpd="sng" algn="ctr">
                      <a:solidFill>
                        <a:srgbClr val="3B5486"/>
                      </a:solidFill>
                      <a:prstDash val="solid"/>
                      <a:round/>
                      <a:headEnd type="none" w="med" len="med"/>
                      <a:tailEnd type="none" w="med" len="med"/>
                    </a:lnR>
                    <a:lnT w="28575" cap="flat" cmpd="sng" algn="ctr">
                      <a:solidFill>
                        <a:srgbClr val="3B5486"/>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rgbClr val="3B5486"/>
                    </a:solidFill>
                  </a:tcPr>
                </a:tc>
                <a:extLst>
                  <a:ext uri="{0D108BD9-81ED-4DB2-BD59-A6C34878D82A}">
                    <a16:rowId xmlns:a16="http://schemas.microsoft.com/office/drawing/2014/main" val="10000"/>
                  </a:ext>
                </a:extLst>
              </a:tr>
              <a:tr h="331460">
                <a:tc>
                  <a:txBody>
                    <a:bodyPr/>
                    <a:lstStyle/>
                    <a:p>
                      <a:pPr marL="0" algn="ctr" defTabSz="685800" rtl="0" eaLnBrk="1" fontAlgn="ctr" latinLnBrk="0" hangingPunct="1"/>
                      <a:r>
                        <a:rPr lang="zh-CN" altLang="en-US" sz="1200" b="0" kern="1200" dirty="0">
                          <a:solidFill>
                            <a:srgbClr val="00B050"/>
                          </a:solidFill>
                          <a:effectLst/>
                          <a:latin typeface="微软雅黑" panose="020B0503020204020204" pitchFamily="34" charset="-122"/>
                          <a:ea typeface="微软雅黑" panose="020B0503020204020204" pitchFamily="34" charset="-122"/>
                          <a:cs typeface="+mn-cs"/>
                        </a:rPr>
                        <a:t>颜色用途</a:t>
                      </a:r>
                      <a:endParaRPr lang="zh-CN" altLang="en-US" sz="1600" b="0" u="none" strike="noStrike" kern="1200" dirty="0">
                        <a:solidFill>
                          <a:srgbClr val="00B050"/>
                        </a:solidFill>
                        <a:effectLst/>
                        <a:latin typeface="微软雅黑" panose="020B0503020204020204" pitchFamily="34" charset="-122"/>
                        <a:ea typeface="微软雅黑" panose="020B0503020204020204" pitchFamily="34" charset="-122"/>
                        <a:cs typeface="+mn-cs"/>
                      </a:endParaRPr>
                    </a:p>
                  </a:txBody>
                  <a:tcPr marL="4763" marR="4763" marT="4763" marB="0" anchor="ctr">
                    <a:lnL w="28575" cap="flat" cmpd="sng" algn="ctr">
                      <a:solidFill>
                        <a:srgbClr val="3B5486"/>
                      </a:solidFill>
                      <a:prstDash val="solid"/>
                      <a:round/>
                      <a:headEnd type="none" w="med" len="med"/>
                      <a:tailEnd type="none" w="med" len="med"/>
                    </a:lnL>
                    <a:lnR w="28575" cap="flat" cmpd="sng" algn="ctr">
                      <a:solidFill>
                        <a:srgbClr val="3B5486"/>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31460">
                <a:tc>
                  <a:txBody>
                    <a:bodyPr/>
                    <a:lstStyle/>
                    <a:p>
                      <a:pPr algn="ctr" fontAlgn="ctr"/>
                      <a:r>
                        <a:rPr lang="zh-CN" altLang="en-US" sz="1200" b="0" kern="1200" dirty="0">
                          <a:solidFill>
                            <a:srgbClr val="00B050"/>
                          </a:solidFill>
                          <a:effectLst/>
                          <a:latin typeface="微软雅黑" panose="020B0503020204020204" pitchFamily="34" charset="-122"/>
                          <a:ea typeface="微软雅黑" panose="020B0503020204020204" pitchFamily="34" charset="-122"/>
                          <a:cs typeface="+mn-cs"/>
                        </a:rPr>
                        <a:t>焦点顺序</a:t>
                      </a:r>
                      <a:endParaRPr lang="zh-CN" altLang="en-US" sz="1600" b="0" i="0" u="none" strike="noStrike" dirty="0">
                        <a:solidFill>
                          <a:srgbClr val="00B050"/>
                        </a:solidFill>
                        <a:effectLst/>
                        <a:latin typeface="微软雅黑" panose="020B0503020204020204" pitchFamily="34" charset="-122"/>
                        <a:ea typeface="微软雅黑" panose="020B0503020204020204" pitchFamily="34" charset="-122"/>
                      </a:endParaRPr>
                    </a:p>
                  </a:txBody>
                  <a:tcPr marL="4763" marR="4763" marT="4763" marB="0" anchor="ctr">
                    <a:lnL w="28575" cap="flat" cmpd="sng" algn="ctr">
                      <a:solidFill>
                        <a:srgbClr val="3B5486"/>
                      </a:solidFill>
                      <a:prstDash val="solid"/>
                      <a:round/>
                      <a:headEnd type="none" w="med" len="med"/>
                      <a:tailEnd type="none" w="med" len="med"/>
                    </a:lnL>
                    <a:lnR w="28575" cap="flat" cmpd="sng" algn="ctr">
                      <a:solidFill>
                        <a:srgbClr val="3B5486"/>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31460">
                <a:tc>
                  <a:txBody>
                    <a:bodyPr/>
                    <a:lstStyle/>
                    <a:p>
                      <a:pPr algn="ctr" fontAlgn="ctr"/>
                      <a:r>
                        <a:rPr lang="zh-CN" altLang="en-US" sz="1200" b="0" kern="1200" dirty="0">
                          <a:solidFill>
                            <a:srgbClr val="00B050"/>
                          </a:solidFill>
                          <a:effectLst/>
                          <a:latin typeface="微软雅黑" panose="020B0503020204020204" pitchFamily="34" charset="-122"/>
                          <a:ea typeface="微软雅黑" panose="020B0503020204020204" pitchFamily="34" charset="-122"/>
                          <a:cs typeface="+mn-cs"/>
                        </a:rPr>
                        <a:t>验证码</a:t>
                      </a:r>
                      <a:endParaRPr lang="zh-CN" altLang="en-US" sz="1600" b="0" i="0" u="none" strike="noStrike" dirty="0">
                        <a:solidFill>
                          <a:srgbClr val="00B050"/>
                        </a:solidFill>
                        <a:effectLst/>
                        <a:latin typeface="微软雅黑" panose="020B0503020204020204" pitchFamily="34" charset="-122"/>
                        <a:ea typeface="微软雅黑" panose="020B0503020204020204" pitchFamily="34" charset="-122"/>
                      </a:endParaRPr>
                    </a:p>
                  </a:txBody>
                  <a:tcPr marL="4763" marR="4763" marT="4763" marB="0" anchor="ctr">
                    <a:lnL w="28575" cap="flat" cmpd="sng" algn="ctr">
                      <a:solidFill>
                        <a:srgbClr val="3B5486"/>
                      </a:solidFill>
                      <a:prstDash val="solid"/>
                      <a:round/>
                      <a:headEnd type="none" w="med" len="med"/>
                      <a:tailEnd type="none" w="med" len="med"/>
                    </a:lnL>
                    <a:lnR w="28575" cap="flat" cmpd="sng" algn="ctr">
                      <a:solidFill>
                        <a:srgbClr val="3B5486"/>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31460">
                <a:tc>
                  <a:txBody>
                    <a:bodyPr/>
                    <a:lstStyle/>
                    <a:p>
                      <a:pPr algn="ctr" fontAlgn="ctr"/>
                      <a:r>
                        <a:rPr lang="zh-CN" altLang="en-US" sz="1200" b="0" kern="1200" dirty="0">
                          <a:solidFill>
                            <a:srgbClr val="00B050"/>
                          </a:solidFill>
                          <a:effectLst/>
                          <a:latin typeface="微软雅黑" panose="020B0503020204020204" pitchFamily="34" charset="-122"/>
                          <a:ea typeface="微软雅黑" panose="020B0503020204020204" pitchFamily="34" charset="-122"/>
                          <a:cs typeface="+mn-cs"/>
                        </a:rPr>
                        <a:t>多媒体</a:t>
                      </a:r>
                      <a:endParaRPr lang="zh-CN" altLang="en-US" sz="1600" b="0" i="0" u="none" strike="noStrike" dirty="0">
                        <a:solidFill>
                          <a:srgbClr val="00B050"/>
                        </a:solidFill>
                        <a:effectLst/>
                        <a:latin typeface="微软雅黑" panose="020B0503020204020204" pitchFamily="34" charset="-122"/>
                        <a:ea typeface="微软雅黑" panose="020B0503020204020204" pitchFamily="34" charset="-122"/>
                      </a:endParaRPr>
                    </a:p>
                  </a:txBody>
                  <a:tcPr marL="4763" marR="4763" marT="4763" marB="0" anchor="ctr">
                    <a:lnL w="28575" cap="flat" cmpd="sng" algn="ctr">
                      <a:solidFill>
                        <a:srgbClr val="3B5486"/>
                      </a:solidFill>
                      <a:prstDash val="solid"/>
                      <a:round/>
                      <a:headEnd type="none" w="med" len="med"/>
                      <a:tailEnd type="none" w="med" len="med"/>
                    </a:lnL>
                    <a:lnR w="28575" cap="flat" cmpd="sng" algn="ctr">
                      <a:solidFill>
                        <a:srgbClr val="3B5486"/>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31460">
                <a:tc>
                  <a:txBody>
                    <a:bodyPr/>
                    <a:lstStyle/>
                    <a:p>
                      <a:pPr marL="0" marR="0" lvl="0" indent="0" algn="ctr" defTabSz="685800" rtl="0" eaLnBrk="1" fontAlgn="ctr" latinLnBrk="0" hangingPunct="1">
                        <a:lnSpc>
                          <a:spcPct val="100000"/>
                        </a:lnSpc>
                        <a:spcBef>
                          <a:spcPts val="0"/>
                        </a:spcBef>
                        <a:spcAft>
                          <a:spcPts val="0"/>
                        </a:spcAft>
                        <a:buClrTx/>
                        <a:buSzTx/>
                        <a:buFontTx/>
                        <a:buNone/>
                        <a:defRPr/>
                      </a:pPr>
                      <a:r>
                        <a:rPr lang="zh-CN" altLang="en-US" sz="1200" b="0" kern="1200" dirty="0">
                          <a:solidFill>
                            <a:srgbClr val="00B050"/>
                          </a:solidFill>
                          <a:effectLst/>
                          <a:latin typeface="微软雅黑" panose="020B0503020204020204" pitchFamily="34" charset="-122"/>
                          <a:ea typeface="微软雅黑" panose="020B0503020204020204" pitchFamily="34" charset="-122"/>
                          <a:cs typeface="+mn-cs"/>
                        </a:rPr>
                        <a:t>手势操作</a:t>
                      </a:r>
                    </a:p>
                  </a:txBody>
                  <a:tcPr marL="4763" marR="4763" marT="4763" marB="0" anchor="ctr">
                    <a:lnL w="28575" cap="flat" cmpd="sng" algn="ctr">
                      <a:solidFill>
                        <a:srgbClr val="3B5486"/>
                      </a:solidFill>
                      <a:prstDash val="solid"/>
                      <a:round/>
                      <a:headEnd type="none" w="med" len="med"/>
                      <a:tailEnd type="none" w="med" len="med"/>
                    </a:lnL>
                    <a:lnR w="28575" cap="flat" cmpd="sng" algn="ctr">
                      <a:solidFill>
                        <a:srgbClr val="3B5486"/>
                      </a:solid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331460">
                <a:tc>
                  <a:txBody>
                    <a:bodyPr/>
                    <a:lstStyle/>
                    <a:p>
                      <a:pPr marL="0" marR="0" lvl="0" indent="0" algn="ctr" defTabSz="685800" rtl="0" eaLnBrk="1" fontAlgn="ctr" latinLnBrk="0" hangingPunct="1">
                        <a:lnSpc>
                          <a:spcPct val="100000"/>
                        </a:lnSpc>
                        <a:spcBef>
                          <a:spcPts val="0"/>
                        </a:spcBef>
                        <a:spcAft>
                          <a:spcPts val="0"/>
                        </a:spcAft>
                        <a:buClrTx/>
                        <a:buSzTx/>
                        <a:buFontTx/>
                        <a:buNone/>
                        <a:defRPr/>
                      </a:pPr>
                      <a:r>
                        <a:rPr lang="zh-CN" altLang="en-US" sz="1200" b="0" kern="1200" dirty="0">
                          <a:solidFill>
                            <a:srgbClr val="00B050"/>
                          </a:solidFill>
                          <a:effectLst/>
                          <a:latin typeface="微软雅黑" panose="020B0503020204020204" pitchFamily="34" charset="-122"/>
                          <a:ea typeface="微软雅黑" panose="020B0503020204020204" pitchFamily="34" charset="-122"/>
                          <a:cs typeface="+mn-cs"/>
                        </a:rPr>
                        <a:t>错误原因提示</a:t>
                      </a:r>
                    </a:p>
                  </a:txBody>
                  <a:tcPr marL="4763" marR="4763" marT="4763" marB="0" anchor="ctr">
                    <a:lnL w="28575" cap="flat" cmpd="sng" algn="ctr">
                      <a:solidFill>
                        <a:srgbClr val="3B5486"/>
                      </a:solidFill>
                      <a:prstDash val="solid"/>
                      <a:round/>
                      <a:headEnd type="none" w="med" len="med"/>
                      <a:tailEnd type="none" w="med" len="med"/>
                    </a:lnL>
                    <a:lnR w="28575" cap="flat" cmpd="sng" algn="ctr">
                      <a:solidFill>
                        <a:srgbClr val="3B5486"/>
                      </a:solidFill>
                      <a:prstDash val="solid"/>
                      <a:round/>
                      <a:headEnd type="none" w="med" len="med"/>
                      <a:tailEnd type="none" w="med" len="med"/>
                    </a:lnR>
                    <a:lnT w="6350" cap="flat" cmpd="sng" algn="ctr">
                      <a:noFill/>
                      <a:prstDash val="solid"/>
                      <a:miter lim="800000"/>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31460">
                <a:tc>
                  <a:txBody>
                    <a:bodyPr/>
                    <a:lstStyle/>
                    <a:p>
                      <a:pPr marL="0" marR="0" lvl="0" indent="0" algn="ctr" defTabSz="685800" rtl="0" eaLnBrk="1" fontAlgn="ctr" latinLnBrk="0" hangingPunct="1">
                        <a:lnSpc>
                          <a:spcPct val="100000"/>
                        </a:lnSpc>
                        <a:spcBef>
                          <a:spcPts val="0"/>
                        </a:spcBef>
                        <a:spcAft>
                          <a:spcPts val="0"/>
                        </a:spcAft>
                        <a:buClrTx/>
                        <a:buSzTx/>
                        <a:buFontTx/>
                        <a:buNone/>
                        <a:defRPr/>
                      </a:pPr>
                      <a:r>
                        <a:rPr lang="zh-CN" altLang="en-US" sz="1200" b="0" kern="1200" dirty="0">
                          <a:solidFill>
                            <a:srgbClr val="00B050"/>
                          </a:solidFill>
                          <a:effectLst/>
                          <a:latin typeface="微软雅黑" panose="020B0503020204020204" pitchFamily="34" charset="-122"/>
                          <a:ea typeface="微软雅黑" panose="020B0503020204020204" pitchFamily="34" charset="-122"/>
                          <a:cs typeface="+mn-cs"/>
                        </a:rPr>
                        <a:t>闪光</a:t>
                      </a:r>
                    </a:p>
                  </a:txBody>
                  <a:tcPr marL="4763" marR="4763" marT="4763" marB="0" anchor="ctr">
                    <a:lnL w="28575" cap="flat" cmpd="sng" algn="ctr">
                      <a:solidFill>
                        <a:srgbClr val="3B5486"/>
                      </a:solidFill>
                      <a:prstDash val="solid"/>
                      <a:round/>
                      <a:headEnd type="none" w="med" len="med"/>
                      <a:tailEnd type="none" w="med" len="med"/>
                    </a:lnL>
                    <a:lnR w="28575" cap="flat" cmpd="sng" algn="ctr">
                      <a:solidFill>
                        <a:srgbClr val="3B5486"/>
                      </a:solidFill>
                      <a:prstDash val="solid"/>
                      <a:round/>
                      <a:headEnd type="none" w="med" len="med"/>
                      <a:tailEnd type="none" w="med" len="med"/>
                    </a:lnR>
                    <a:lnT w="6350" cap="flat" cmpd="sng" algn="ctr">
                      <a:noFill/>
                      <a:prstDash val="solid"/>
                      <a:miter lim="800000"/>
                    </a:lnT>
                    <a:lnB w="28575" cap="flat" cmpd="sng" algn="ctr">
                      <a:solidFill>
                        <a:srgbClr val="3B5486"/>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bl>
          </a:graphicData>
        </a:graphic>
      </p:graphicFrame>
      <p:sp>
        <p:nvSpPr>
          <p:cNvPr id="15" name="标题 83"/>
          <p:cNvSpPr txBox="1"/>
          <p:nvPr/>
        </p:nvSpPr>
        <p:spPr>
          <a:xfrm>
            <a:off x="487922" y="52087"/>
            <a:ext cx="5812372" cy="477805"/>
          </a:xfrm>
          <a:prstGeom prst="rect">
            <a:avLst/>
          </a:prstGeom>
        </p:spPr>
        <p:txBody>
          <a:bodyPr tIns="72000" bIns="72000" anchor="ctr">
            <a:spAutoFit/>
          </a:bodyPr>
          <a:lstStyle>
            <a:lvl1pPr algn="ctr" defTabSz="914400" rtl="0" eaLnBrk="1" latinLnBrk="0" hangingPunct="1">
              <a:lnSpc>
                <a:spcPct val="100000"/>
              </a:lnSpc>
              <a:spcBef>
                <a:spcPct val="0"/>
              </a:spcBef>
              <a:buNone/>
              <a:defRPr lang="zh-CN" altLang="en-US" sz="2400" kern="1200" dirty="0" smtClean="0">
                <a:solidFill>
                  <a:schemeClr val="bg1"/>
                </a:solidFill>
                <a:effectLst>
                  <a:outerShdw blurRad="63500" algn="ctr" rotWithShape="0">
                    <a:schemeClr val="accent2">
                      <a:lumMod val="50000"/>
                      <a:alpha val="40000"/>
                    </a:schemeClr>
                  </a:outerShdw>
                </a:effectLst>
                <a:latin typeface="+mj-ea"/>
                <a:ea typeface="+mj-ea"/>
                <a:cs typeface="+mn-cs"/>
              </a:defRPr>
            </a:lvl1pPr>
          </a:lstStyle>
          <a:p>
            <a:pPr algn="l" defTabSz="685783">
              <a:lnSpc>
                <a:spcPct val="90000"/>
              </a:lnSpc>
              <a:spcBef>
                <a:spcPts val="750"/>
              </a:spcBef>
            </a:pPr>
            <a:r>
              <a:rPr lang="zh-CN" altLang="en-US" b="1" dirty="0">
                <a:latin typeface="微软雅黑" panose="020B0503020204020204" pitchFamily="34" charset="-122"/>
                <a:ea typeface="微软雅黑" panose="020B0503020204020204" pitchFamily="34" charset="-122"/>
              </a:rPr>
              <a:t>案例示范</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某电商</a:t>
            </a:r>
            <a:r>
              <a:rPr lang="en-US" altLang="zh-CN" b="1" dirty="0">
                <a:latin typeface="微软雅黑" panose="020B0503020204020204" pitchFamily="34" charset="-122"/>
                <a:ea typeface="微软雅黑" panose="020B0503020204020204" pitchFamily="34" charset="-122"/>
              </a:rPr>
              <a:t>APP</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274605" y="3286379"/>
            <a:ext cx="4498615" cy="369332"/>
          </a:xfrm>
          <a:prstGeom prst="rect">
            <a:avLst/>
          </a:prstGeom>
          <a:noFill/>
        </p:spPr>
        <p:txBody>
          <a:bodyPr wrap="square" rtlCol="0">
            <a:spAutoFit/>
          </a:bodyPr>
          <a:lstStyle/>
          <a:p>
            <a:r>
              <a:rPr lang="zh-CN" altLang="en-US" b="1" dirty="0">
                <a:solidFill>
                  <a:srgbClr val="3B5486"/>
                </a:solidFill>
                <a:latin typeface="+mn-ea"/>
              </a:rPr>
              <a:t>错误样例说明</a:t>
            </a:r>
          </a:p>
        </p:txBody>
      </p:sp>
      <p:sp>
        <p:nvSpPr>
          <p:cNvPr id="5" name="矩形 4"/>
          <p:cNvSpPr/>
          <p:nvPr/>
        </p:nvSpPr>
        <p:spPr>
          <a:xfrm>
            <a:off x="3274604" y="3719659"/>
            <a:ext cx="5688633" cy="725968"/>
          </a:xfrm>
          <a:prstGeom prst="rect">
            <a:avLst/>
          </a:prstGeom>
        </p:spPr>
        <p:txBody>
          <a:bodyPr wrap="square">
            <a:spAutoFit/>
          </a:bodyPr>
          <a:lstStyle/>
          <a:p>
            <a:pPr marL="342892" indent="-342892">
              <a:lnSpc>
                <a:spcPct val="120000"/>
              </a:lnSpc>
              <a:buFont typeface="Arial" panose="020B0604020202020204" pitchFamily="34" charset="0"/>
              <a:buChar char="•"/>
            </a:pPr>
            <a:r>
              <a:rPr lang="zh-CN" altLang="en-US" dirty="0">
                <a:solidFill>
                  <a:prstClr val="black"/>
                </a:solidFill>
                <a:latin typeface="+mn-ea"/>
              </a:rPr>
              <a:t>左侧为该移动应用在</a:t>
            </a:r>
            <a:r>
              <a:rPr lang="zh-CN" altLang="en-US" b="1" dirty="0">
                <a:solidFill>
                  <a:prstClr val="black"/>
                </a:solidFill>
                <a:latin typeface="+mn-ea"/>
              </a:rPr>
              <a:t>非文本控件</a:t>
            </a:r>
            <a:r>
              <a:rPr lang="zh-CN" altLang="en-US" dirty="0">
                <a:solidFill>
                  <a:prstClr val="black"/>
                </a:solidFill>
                <a:latin typeface="+mn-ea"/>
              </a:rPr>
              <a:t>条目的问题</a:t>
            </a:r>
          </a:p>
          <a:p>
            <a:pPr marL="342892" indent="-342892">
              <a:lnSpc>
                <a:spcPct val="120000"/>
              </a:lnSpc>
              <a:buFont typeface="Arial" panose="020B0604020202020204" pitchFamily="34" charset="0"/>
              <a:buChar char="•"/>
            </a:pPr>
            <a:r>
              <a:rPr lang="zh-CN" altLang="en-US" dirty="0">
                <a:solidFill>
                  <a:prstClr val="black"/>
                </a:solidFill>
                <a:latin typeface="+mn-ea"/>
              </a:rPr>
              <a:t>右上角“分享”按钮未读出文字</a:t>
            </a:r>
            <a:endParaRPr lang="en-US" altLang="zh-CN" dirty="0">
              <a:solidFill>
                <a:prstClr val="black"/>
              </a:solidFill>
              <a:latin typeface="+mn-ea"/>
            </a:endParaRPr>
          </a:p>
        </p:txBody>
      </p:sp>
      <p:sp>
        <p:nvSpPr>
          <p:cNvPr id="7" name="文本框 6"/>
          <p:cNvSpPr txBox="1"/>
          <p:nvPr/>
        </p:nvSpPr>
        <p:spPr>
          <a:xfrm>
            <a:off x="3368339" y="2950450"/>
            <a:ext cx="5594898" cy="261610"/>
          </a:xfrm>
          <a:prstGeom prst="rect">
            <a:avLst/>
          </a:prstGeom>
          <a:noFill/>
        </p:spPr>
        <p:txBody>
          <a:bodyPr wrap="square" rtlCol="0">
            <a:spAutoFit/>
          </a:bodyPr>
          <a:lstStyle/>
          <a:p>
            <a:r>
              <a:rPr kumimoji="1" lang="en-US" altLang="zh-CN" sz="1100" dirty="0"/>
              <a:t>《</a:t>
            </a:r>
            <a:r>
              <a:rPr kumimoji="1" lang="zh-CN" altLang="en-US" sz="1100" dirty="0"/>
              <a:t>信息技术 互联网内容无障碍可访问性技术要求与测试方法</a:t>
            </a:r>
            <a:r>
              <a:rPr kumimoji="1" lang="en-US" altLang="zh-CN" sz="1100" dirty="0"/>
              <a:t>》</a:t>
            </a:r>
            <a:r>
              <a:rPr kumimoji="1" lang="zh-CN" altLang="en-US" sz="1100" dirty="0"/>
              <a:t>（</a:t>
            </a:r>
            <a:r>
              <a:rPr kumimoji="1" lang="en-US" altLang="zh-CN" sz="1100" dirty="0"/>
              <a:t>GB/T 37668-2019</a:t>
            </a:r>
            <a:r>
              <a:rPr kumimoji="1" lang="zh-CN" altLang="en-US" sz="1100" dirty="0"/>
              <a:t>）</a:t>
            </a:r>
          </a:p>
        </p:txBody>
      </p:sp>
      <p:sp>
        <p:nvSpPr>
          <p:cNvPr id="8" name="文本框 7"/>
          <p:cNvSpPr txBox="1"/>
          <p:nvPr/>
        </p:nvSpPr>
        <p:spPr>
          <a:xfrm>
            <a:off x="3270036" y="1205886"/>
            <a:ext cx="5118388" cy="738664"/>
          </a:xfrm>
          <a:prstGeom prst="rect">
            <a:avLst/>
          </a:prstGeom>
          <a:noFill/>
        </p:spPr>
        <p:txBody>
          <a:bodyPr wrap="square" rtlCol="0">
            <a:spAutoFit/>
          </a:bodyPr>
          <a:lstStyle/>
          <a:p>
            <a:r>
              <a:rPr lang="zh-CN" altLang="en-US" b="1" dirty="0">
                <a:solidFill>
                  <a:srgbClr val="3B5486"/>
                </a:solidFill>
                <a:latin typeface="+mn-ea"/>
              </a:rPr>
              <a:t>技术要求</a:t>
            </a:r>
            <a:r>
              <a:rPr lang="en-US" altLang="zh-CN" b="1" dirty="0">
                <a:solidFill>
                  <a:srgbClr val="3B5486"/>
                </a:solidFill>
                <a:latin typeface="+mn-ea"/>
              </a:rPr>
              <a:t>——</a:t>
            </a:r>
            <a:r>
              <a:rPr lang="zh-CN" altLang="en-US" b="1" dirty="0">
                <a:solidFill>
                  <a:srgbClr val="3B5486"/>
                </a:solidFill>
                <a:latin typeface="+mn-ea"/>
              </a:rPr>
              <a:t>非文本控件（一级）</a:t>
            </a:r>
            <a:endParaRPr lang="en-US" altLang="zh-CN" b="1" dirty="0">
              <a:solidFill>
                <a:srgbClr val="3B5486"/>
              </a:solidFill>
              <a:latin typeface="+mn-ea"/>
            </a:endParaRPr>
          </a:p>
          <a:p>
            <a:endParaRPr lang="zh-CN" altLang="en-US" sz="2400" b="1" dirty="0">
              <a:solidFill>
                <a:srgbClr val="3B5486"/>
              </a:solidFill>
              <a:latin typeface="+mn-ea"/>
            </a:endParaRPr>
          </a:p>
        </p:txBody>
      </p:sp>
      <p:sp>
        <p:nvSpPr>
          <p:cNvPr id="9" name="矩形 8"/>
          <p:cNvSpPr/>
          <p:nvPr/>
        </p:nvSpPr>
        <p:spPr>
          <a:xfrm>
            <a:off x="3270037" y="1563676"/>
            <a:ext cx="3570216" cy="1742208"/>
          </a:xfrm>
          <a:prstGeom prst="rect">
            <a:avLst/>
          </a:prstGeom>
        </p:spPr>
        <p:txBody>
          <a:bodyPr wrap="square">
            <a:spAutoFit/>
          </a:bodyPr>
          <a:lstStyle/>
          <a:p>
            <a:pPr>
              <a:lnSpc>
                <a:spcPct val="120000"/>
              </a:lnSpc>
            </a:pPr>
            <a:r>
              <a:rPr lang="zh-CN" altLang="en-US" dirty="0"/>
              <a:t>        在网页和移动应用中，如果非文本内容是一个控件或接受用户输入，则应有一个能说明其目的的名称。</a:t>
            </a:r>
          </a:p>
          <a:p>
            <a:pPr marL="342892" indent="-342892">
              <a:lnSpc>
                <a:spcPct val="120000"/>
              </a:lnSpc>
              <a:buFont typeface="Arial" panose="020B0604020202020204" pitchFamily="34" charset="0"/>
              <a:buChar char="•"/>
            </a:pPr>
            <a:endParaRPr lang="zh-CN" altLang="en-US" sz="2000" dirty="0">
              <a:solidFill>
                <a:prstClr val="black"/>
              </a:solidFill>
              <a:latin typeface="+mn-ea"/>
            </a:endParaRPr>
          </a:p>
        </p:txBody>
      </p:sp>
      <p:pic>
        <p:nvPicPr>
          <p:cNvPr id="2" name="normal video (2)" descr="normal video (2)">
            <a:hlinkClick r:id="" action="ppaction://media"/>
          </p:cNvPr>
          <p:cNvPicPr>
            <a:picLocks noChangeAspect="1"/>
          </p:cNvPicPr>
          <p:nvPr>
            <a:videoFile r:link="rId1"/>
            <p:extLst>
              <p:ext uri="{DAA4B4D4-6D71-4841-9C94-3DE7FCFB9230}">
                <p14:media xmlns:p14="http://schemas.microsoft.com/office/powerpoint/2010/main" r:embed="rId2">
                  <p14:trim st="2844.226807" end="3927.856201"/>
                </p14:media>
              </p:ext>
            </p:extLst>
          </p:nvPr>
        </p:nvPicPr>
        <p:blipFill>
          <a:blip r:embed="rId4"/>
          <a:stretch>
            <a:fillRect/>
          </a:stretch>
        </p:blipFill>
        <p:spPr>
          <a:xfrm>
            <a:off x="385552" y="987575"/>
            <a:ext cx="2629545" cy="5634739"/>
          </a:xfrm>
          <a:prstGeom prst="rect">
            <a:avLst/>
          </a:prstGeom>
        </p:spPr>
      </p:pic>
      <p:sp>
        <p:nvSpPr>
          <p:cNvPr id="10" name="标题 83"/>
          <p:cNvSpPr txBox="1"/>
          <p:nvPr/>
        </p:nvSpPr>
        <p:spPr>
          <a:xfrm>
            <a:off x="487922" y="52087"/>
            <a:ext cx="5812372" cy="477805"/>
          </a:xfrm>
          <a:prstGeom prst="rect">
            <a:avLst/>
          </a:prstGeom>
        </p:spPr>
        <p:txBody>
          <a:bodyPr tIns="72000" bIns="72000" anchor="ctr">
            <a:spAutoFit/>
          </a:bodyPr>
          <a:lstStyle>
            <a:lvl1pPr algn="ctr" defTabSz="914400" rtl="0" eaLnBrk="1" latinLnBrk="0" hangingPunct="1">
              <a:lnSpc>
                <a:spcPct val="100000"/>
              </a:lnSpc>
              <a:spcBef>
                <a:spcPct val="0"/>
              </a:spcBef>
              <a:buNone/>
              <a:defRPr lang="zh-CN" altLang="en-US" sz="2400" kern="1200" dirty="0" smtClean="0">
                <a:solidFill>
                  <a:schemeClr val="bg1"/>
                </a:solidFill>
                <a:effectLst>
                  <a:outerShdw blurRad="63500" algn="ctr" rotWithShape="0">
                    <a:schemeClr val="accent2">
                      <a:lumMod val="50000"/>
                      <a:alpha val="40000"/>
                    </a:schemeClr>
                  </a:outerShdw>
                </a:effectLst>
                <a:latin typeface="+mj-ea"/>
                <a:ea typeface="+mj-ea"/>
                <a:cs typeface="+mn-cs"/>
              </a:defRPr>
            </a:lvl1pPr>
          </a:lstStyle>
          <a:p>
            <a:pPr algn="l" defTabSz="685783">
              <a:lnSpc>
                <a:spcPct val="90000"/>
              </a:lnSpc>
              <a:spcBef>
                <a:spcPts val="750"/>
              </a:spcBef>
            </a:pPr>
            <a:r>
              <a:rPr lang="zh-CN" altLang="en-US" b="1" dirty="0">
                <a:latin typeface="微软雅黑" panose="020B0503020204020204" pitchFamily="34" charset="-122"/>
                <a:ea typeface="微软雅黑" panose="020B0503020204020204" pitchFamily="34" charset="-122"/>
              </a:rPr>
              <a:t>移动应用</a:t>
            </a:r>
            <a:r>
              <a:rPr lang="en-US" altLang="zh-CN" b="1" dirty="0">
                <a:latin typeface="微软雅黑" panose="020B0503020204020204" pitchFamily="34" charset="-122"/>
                <a:ea typeface="微软雅黑" panose="020B0503020204020204" pitchFamily="34" charset="-122"/>
              </a:rPr>
              <a:t>(APP)</a:t>
            </a:r>
            <a:r>
              <a:rPr lang="zh-CN" altLang="en-US" b="1" dirty="0">
                <a:latin typeface="微软雅黑" panose="020B0503020204020204" pitchFamily="34" charset="-122"/>
                <a:ea typeface="微软雅黑" panose="020B0503020204020204" pitchFamily="34" charset="-122"/>
              </a:rPr>
              <a:t>常见的无障碍问题</a:t>
            </a:r>
            <a:r>
              <a:rPr lang="en-US" altLang="zh-CN" b="1" dirty="0">
                <a:latin typeface="微软雅黑" panose="020B0503020204020204" pitchFamily="34" charset="-122"/>
                <a:ea typeface="微软雅黑" panose="020B0503020204020204" pitchFamily="34" charset="-122"/>
              </a:rPr>
              <a:t>(1/2)</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2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274606" y="2859782"/>
            <a:ext cx="3835677" cy="369332"/>
          </a:xfrm>
          <a:prstGeom prst="rect">
            <a:avLst/>
          </a:prstGeom>
          <a:noFill/>
        </p:spPr>
        <p:txBody>
          <a:bodyPr wrap="square" rtlCol="0">
            <a:spAutoFit/>
          </a:bodyPr>
          <a:lstStyle/>
          <a:p>
            <a:r>
              <a:rPr lang="zh-CN" altLang="en-US" b="1" dirty="0">
                <a:solidFill>
                  <a:srgbClr val="3B5486"/>
                </a:solidFill>
                <a:latin typeface="+mn-ea"/>
              </a:rPr>
              <a:t>错误样例说明</a:t>
            </a:r>
          </a:p>
        </p:txBody>
      </p:sp>
      <p:sp>
        <p:nvSpPr>
          <p:cNvPr id="5" name="矩形 4"/>
          <p:cNvSpPr/>
          <p:nvPr/>
        </p:nvSpPr>
        <p:spPr>
          <a:xfrm>
            <a:off x="3274604" y="3293063"/>
            <a:ext cx="5688633" cy="1058367"/>
          </a:xfrm>
          <a:prstGeom prst="rect">
            <a:avLst/>
          </a:prstGeom>
        </p:spPr>
        <p:txBody>
          <a:bodyPr wrap="square">
            <a:spAutoFit/>
          </a:bodyPr>
          <a:lstStyle/>
          <a:p>
            <a:pPr marL="342892" indent="-342892">
              <a:lnSpc>
                <a:spcPct val="120000"/>
              </a:lnSpc>
              <a:buFont typeface="Arial" panose="020B0604020202020204" pitchFamily="34" charset="0"/>
              <a:buChar char="•"/>
            </a:pPr>
            <a:r>
              <a:rPr lang="zh-CN" altLang="en-US" dirty="0">
                <a:solidFill>
                  <a:prstClr val="black"/>
                </a:solidFill>
                <a:latin typeface="+mn-ea"/>
              </a:rPr>
              <a:t>左侧为该移动应用在</a:t>
            </a:r>
            <a:r>
              <a:rPr lang="zh-CN" altLang="en-US" b="1" dirty="0">
                <a:solidFill>
                  <a:prstClr val="black"/>
                </a:solidFill>
                <a:latin typeface="+mn-ea"/>
              </a:rPr>
              <a:t>焦点陷入</a:t>
            </a:r>
            <a:r>
              <a:rPr lang="zh-CN" altLang="en-US" dirty="0">
                <a:solidFill>
                  <a:prstClr val="black"/>
                </a:solidFill>
                <a:latin typeface="+mn-ea"/>
              </a:rPr>
              <a:t>条目的问题</a:t>
            </a:r>
            <a:endParaRPr lang="en-US" altLang="zh-CN" dirty="0">
              <a:solidFill>
                <a:prstClr val="black"/>
              </a:solidFill>
              <a:latin typeface="+mn-ea"/>
            </a:endParaRPr>
          </a:p>
          <a:p>
            <a:pPr marL="342892" indent="-342892">
              <a:lnSpc>
                <a:spcPct val="120000"/>
              </a:lnSpc>
              <a:buFont typeface="Arial" panose="020B0604020202020204" pitchFamily="34" charset="0"/>
              <a:buChar char="•"/>
            </a:pPr>
            <a:r>
              <a:rPr lang="zh-CN" altLang="en-US" dirty="0">
                <a:solidFill>
                  <a:prstClr val="black"/>
                </a:solidFill>
                <a:latin typeface="+mn-ea"/>
              </a:rPr>
              <a:t>用户常用的“签到领现金”页面</a:t>
            </a:r>
            <a:endParaRPr lang="en-US" altLang="zh-CN" dirty="0">
              <a:solidFill>
                <a:prstClr val="black"/>
              </a:solidFill>
              <a:latin typeface="+mn-ea"/>
            </a:endParaRPr>
          </a:p>
          <a:p>
            <a:pPr marL="342892" indent="-342892">
              <a:lnSpc>
                <a:spcPct val="120000"/>
              </a:lnSpc>
              <a:buFont typeface="Arial" panose="020B0604020202020204" pitchFamily="34" charset="0"/>
              <a:buChar char="•"/>
            </a:pPr>
            <a:r>
              <a:rPr lang="zh-CN" altLang="en-US" dirty="0">
                <a:solidFill>
                  <a:prstClr val="black"/>
                </a:solidFill>
                <a:latin typeface="+mn-ea"/>
              </a:rPr>
              <a:t>几个红包之间陷入“循环性”焦点陷入</a:t>
            </a:r>
          </a:p>
        </p:txBody>
      </p:sp>
      <p:pic>
        <p:nvPicPr>
          <p:cNvPr id="7" name="normal video" descr="normal video">
            <a:hlinkClick r:id="" action="ppaction://media"/>
          </p:cNvPr>
          <p:cNvPicPr>
            <a:picLocks noChangeAspect="1"/>
          </p:cNvPicPr>
          <p:nvPr>
            <a:videoFile r:link="rId1"/>
            <p:extLst>
              <p:ext uri="{DAA4B4D4-6D71-4841-9C94-3DE7FCFB9230}">
                <p14:media xmlns:p14="http://schemas.microsoft.com/office/powerpoint/2010/main" r:embed="rId2">
                  <p14:trim st="1146.810425"/>
                </p14:media>
              </p:ext>
            </p:extLst>
          </p:nvPr>
        </p:nvPicPr>
        <p:blipFill>
          <a:blip r:embed="rId5"/>
          <a:stretch>
            <a:fillRect/>
          </a:stretch>
        </p:blipFill>
        <p:spPr>
          <a:xfrm>
            <a:off x="182364" y="681540"/>
            <a:ext cx="2629546" cy="5634744"/>
          </a:xfrm>
          <a:prstGeom prst="rect">
            <a:avLst/>
          </a:prstGeom>
        </p:spPr>
      </p:pic>
      <p:sp>
        <p:nvSpPr>
          <p:cNvPr id="2" name="文本框 1"/>
          <p:cNvSpPr txBox="1"/>
          <p:nvPr/>
        </p:nvSpPr>
        <p:spPr>
          <a:xfrm>
            <a:off x="3491880" y="2310140"/>
            <a:ext cx="5594898" cy="261610"/>
          </a:xfrm>
          <a:prstGeom prst="rect">
            <a:avLst/>
          </a:prstGeom>
          <a:noFill/>
        </p:spPr>
        <p:txBody>
          <a:bodyPr wrap="square" rtlCol="0">
            <a:spAutoFit/>
          </a:bodyPr>
          <a:lstStyle/>
          <a:p>
            <a:r>
              <a:rPr kumimoji="1" lang="en-US" altLang="zh-CN" sz="1100" dirty="0"/>
              <a:t>《</a:t>
            </a:r>
            <a:r>
              <a:rPr kumimoji="1" lang="zh-CN" altLang="en-US" sz="1100" dirty="0"/>
              <a:t>信息技术 互联网内容无障碍可访问性技术要求与测试方法</a:t>
            </a:r>
            <a:r>
              <a:rPr kumimoji="1" lang="en-US" altLang="zh-CN" sz="1100" dirty="0"/>
              <a:t>》</a:t>
            </a:r>
            <a:r>
              <a:rPr kumimoji="1" lang="zh-CN" altLang="en-US" sz="1100" dirty="0"/>
              <a:t>（</a:t>
            </a:r>
            <a:r>
              <a:rPr kumimoji="1" lang="en-US" altLang="zh-CN" sz="1100" dirty="0"/>
              <a:t>GB/T 37668-2019</a:t>
            </a:r>
            <a:r>
              <a:rPr kumimoji="1" lang="zh-CN" altLang="en-US" sz="1100" dirty="0"/>
              <a:t>）</a:t>
            </a:r>
          </a:p>
        </p:txBody>
      </p:sp>
      <p:sp>
        <p:nvSpPr>
          <p:cNvPr id="8" name="文本框 7"/>
          <p:cNvSpPr txBox="1"/>
          <p:nvPr/>
        </p:nvSpPr>
        <p:spPr>
          <a:xfrm>
            <a:off x="3270037" y="1054131"/>
            <a:ext cx="3192173" cy="646331"/>
          </a:xfrm>
          <a:prstGeom prst="rect">
            <a:avLst/>
          </a:prstGeom>
          <a:noFill/>
        </p:spPr>
        <p:txBody>
          <a:bodyPr wrap="square" rtlCol="0">
            <a:spAutoFit/>
          </a:bodyPr>
          <a:lstStyle/>
          <a:p>
            <a:r>
              <a:rPr lang="zh-CN" altLang="en-US" b="1" dirty="0">
                <a:solidFill>
                  <a:srgbClr val="3B5486"/>
                </a:solidFill>
                <a:latin typeface="+mn-ea"/>
              </a:rPr>
              <a:t>技术要求</a:t>
            </a:r>
            <a:r>
              <a:rPr lang="en-US" altLang="zh-CN" b="1" dirty="0">
                <a:solidFill>
                  <a:srgbClr val="3B5486"/>
                </a:solidFill>
                <a:latin typeface="+mn-ea"/>
              </a:rPr>
              <a:t>——</a:t>
            </a:r>
            <a:r>
              <a:rPr lang="zh-CN" altLang="en-US" b="1" dirty="0">
                <a:solidFill>
                  <a:srgbClr val="3B5486"/>
                </a:solidFill>
                <a:latin typeface="+mn-ea"/>
              </a:rPr>
              <a:t>焦点陷入（一级）</a:t>
            </a:r>
            <a:endParaRPr lang="en-US" altLang="zh-CN" b="1" dirty="0">
              <a:solidFill>
                <a:srgbClr val="3B5486"/>
              </a:solidFill>
              <a:latin typeface="+mn-ea"/>
            </a:endParaRPr>
          </a:p>
          <a:p>
            <a:endParaRPr lang="zh-CN" altLang="en-US" b="1" dirty="0">
              <a:solidFill>
                <a:srgbClr val="3B5486"/>
              </a:solidFill>
              <a:latin typeface="+mn-ea"/>
            </a:endParaRPr>
          </a:p>
        </p:txBody>
      </p:sp>
      <p:sp>
        <p:nvSpPr>
          <p:cNvPr id="10" name="矩形 9"/>
          <p:cNvSpPr/>
          <p:nvPr/>
        </p:nvSpPr>
        <p:spPr>
          <a:xfrm>
            <a:off x="3270036" y="1487410"/>
            <a:ext cx="3300187" cy="725968"/>
          </a:xfrm>
          <a:prstGeom prst="rect">
            <a:avLst/>
          </a:prstGeom>
        </p:spPr>
        <p:txBody>
          <a:bodyPr wrap="square">
            <a:spAutoFit/>
          </a:bodyPr>
          <a:lstStyle/>
          <a:p>
            <a:pPr>
              <a:lnSpc>
                <a:spcPct val="120000"/>
              </a:lnSpc>
            </a:pPr>
            <a:r>
              <a:rPr lang="zh-CN" altLang="en-US" dirty="0">
                <a:solidFill>
                  <a:prstClr val="black"/>
                </a:solidFill>
                <a:latin typeface="+mn-ea"/>
              </a:rPr>
              <a:t>如果焦点能移到某个组件上，则应将焦点从该组件上移开。</a:t>
            </a:r>
          </a:p>
        </p:txBody>
      </p:sp>
      <p:sp>
        <p:nvSpPr>
          <p:cNvPr id="11" name="标题 83"/>
          <p:cNvSpPr txBox="1"/>
          <p:nvPr/>
        </p:nvSpPr>
        <p:spPr>
          <a:xfrm>
            <a:off x="487922" y="52087"/>
            <a:ext cx="5812372" cy="477805"/>
          </a:xfrm>
          <a:prstGeom prst="rect">
            <a:avLst/>
          </a:prstGeom>
        </p:spPr>
        <p:txBody>
          <a:bodyPr tIns="72000" bIns="72000" anchor="ctr">
            <a:spAutoFit/>
          </a:bodyPr>
          <a:lstStyle>
            <a:lvl1pPr algn="ctr" defTabSz="914400" rtl="0" eaLnBrk="1" latinLnBrk="0" hangingPunct="1">
              <a:lnSpc>
                <a:spcPct val="100000"/>
              </a:lnSpc>
              <a:spcBef>
                <a:spcPct val="0"/>
              </a:spcBef>
              <a:buNone/>
              <a:defRPr lang="zh-CN" altLang="en-US" sz="2400" kern="1200" dirty="0" smtClean="0">
                <a:solidFill>
                  <a:schemeClr val="bg1"/>
                </a:solidFill>
                <a:effectLst>
                  <a:outerShdw blurRad="63500" algn="ctr" rotWithShape="0">
                    <a:schemeClr val="accent2">
                      <a:lumMod val="50000"/>
                      <a:alpha val="40000"/>
                    </a:schemeClr>
                  </a:outerShdw>
                </a:effectLst>
                <a:latin typeface="+mj-ea"/>
                <a:ea typeface="+mj-ea"/>
                <a:cs typeface="+mn-cs"/>
              </a:defRPr>
            </a:lvl1pPr>
          </a:lstStyle>
          <a:p>
            <a:pPr algn="l" defTabSz="685783">
              <a:lnSpc>
                <a:spcPct val="90000"/>
              </a:lnSpc>
              <a:spcBef>
                <a:spcPts val="750"/>
              </a:spcBef>
            </a:pPr>
            <a:r>
              <a:rPr lang="zh-CN" altLang="en-US" b="1" dirty="0">
                <a:latin typeface="微软雅黑" panose="020B0503020204020204" pitchFamily="34" charset="-122"/>
                <a:ea typeface="微软雅黑" panose="020B0503020204020204" pitchFamily="34" charset="-122"/>
              </a:rPr>
              <a:t>移动应用</a:t>
            </a:r>
            <a:r>
              <a:rPr lang="en-US" altLang="zh-CN" b="1" dirty="0">
                <a:latin typeface="微软雅黑" panose="020B0503020204020204" pitchFamily="34" charset="-122"/>
                <a:ea typeface="微软雅黑" panose="020B0503020204020204" pitchFamily="34" charset="-122"/>
              </a:rPr>
              <a:t>(APP)</a:t>
            </a:r>
            <a:r>
              <a:rPr lang="zh-CN" altLang="en-US" b="1" dirty="0">
                <a:latin typeface="微软雅黑" panose="020B0503020204020204" pitchFamily="34" charset="-122"/>
                <a:ea typeface="微软雅黑" panose="020B0503020204020204" pitchFamily="34" charset="-122"/>
              </a:rPr>
              <a:t>常见的无障碍问题</a:t>
            </a:r>
            <a:r>
              <a:rPr lang="en-US" altLang="zh-CN" b="1" dirty="0">
                <a:latin typeface="微软雅黑" panose="020B0503020204020204" pitchFamily="34" charset="-122"/>
                <a:ea typeface="微软雅黑" panose="020B0503020204020204" pitchFamily="34" charset="-122"/>
              </a:rPr>
              <a:t>(2/2)</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1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ïśļíḍê"/>
          <p:cNvSpPr/>
          <p:nvPr/>
        </p:nvSpPr>
        <p:spPr bwMode="auto">
          <a:xfrm>
            <a:off x="4427985" y="838998"/>
            <a:ext cx="631765" cy="631765"/>
          </a:xfrm>
          <a:prstGeom prst="ellipse">
            <a:avLst/>
          </a:prstGeom>
          <a:solidFill>
            <a:schemeClr val="accent1"/>
          </a:solidFill>
          <a:ln w="19050">
            <a:noFill/>
            <a:round/>
          </a:ln>
        </p:spPr>
        <p:txBody>
          <a:bodyPr rot="0" spcFirstLastPara="0" vert="horz" wrap="none" lIns="90000" tIns="46800" rIns="90000" bIns="46800" anchor="ctr" anchorCtr="1" forceAA="0" compatLnSpc="1">
            <a:normAutofit fontScale="92500" lnSpcReduction="20000"/>
          </a:bodyPr>
          <a:lstStyle/>
          <a:p>
            <a:r>
              <a:rPr lang="en-US" altLang="zh-CN" sz="2800" dirty="0">
                <a:solidFill>
                  <a:schemeClr val="bg1"/>
                </a:solidFill>
                <a:latin typeface="Impact" panose="020B0806030902050204" pitchFamily="34" charset="0"/>
              </a:rPr>
              <a:t>01</a:t>
            </a:r>
          </a:p>
        </p:txBody>
      </p:sp>
      <p:sp>
        <p:nvSpPr>
          <p:cNvPr id="41" name="íṣḻïḑé"/>
          <p:cNvSpPr txBox="1"/>
          <p:nvPr/>
        </p:nvSpPr>
        <p:spPr>
          <a:xfrm>
            <a:off x="5066069" y="766989"/>
            <a:ext cx="3829822" cy="289680"/>
          </a:xfrm>
          <a:prstGeom prst="rect">
            <a:avLst/>
          </a:prstGeom>
          <a:noFill/>
        </p:spPr>
        <p:txBody>
          <a:bodyPr wrap="none" lIns="90000" tIns="46800" rIns="90000" bIns="46800" anchor="b" anchorCtr="0">
            <a:normAutofit fontScale="92500" lnSpcReduction="20000"/>
          </a:bodyPr>
          <a:lstStyle/>
          <a:p>
            <a:r>
              <a:rPr lang="zh-CN" altLang="en-US" sz="1600" b="1" dirty="0"/>
              <a:t>政府与主管单位</a:t>
            </a:r>
          </a:p>
        </p:txBody>
      </p:sp>
      <p:sp>
        <p:nvSpPr>
          <p:cNvPr id="42" name="íṩḷíḋê"/>
          <p:cNvSpPr txBox="1"/>
          <p:nvPr/>
        </p:nvSpPr>
        <p:spPr>
          <a:xfrm>
            <a:off x="5066069" y="1055022"/>
            <a:ext cx="3829822" cy="309635"/>
          </a:xfrm>
          <a:prstGeom prst="rect">
            <a:avLst/>
          </a:prstGeom>
        </p:spPr>
        <p:txBody>
          <a:bodyPr vert="horz" wrap="square" lIns="90000" tIns="46800" rIns="90000" bIns="46800" anchor="t" anchorCtr="0">
            <a:noAutofit/>
          </a:bodyPr>
          <a:lstStyle/>
          <a:p>
            <a:pPr>
              <a:lnSpc>
                <a:spcPct val="120000"/>
              </a:lnSpc>
            </a:pPr>
            <a:r>
              <a:rPr lang="zh-CN" altLang="en-US" sz="1400" dirty="0"/>
              <a:t>为决策者提供可靠的评价工具，为认证、贴标与备案提供技术支持</a:t>
            </a:r>
            <a:endParaRPr lang="en-US" altLang="zh-CN" sz="1400" dirty="0"/>
          </a:p>
        </p:txBody>
      </p:sp>
      <p:sp>
        <p:nvSpPr>
          <p:cNvPr id="43" name="îşḷiďè"/>
          <p:cNvSpPr txBox="1"/>
          <p:nvPr/>
        </p:nvSpPr>
        <p:spPr>
          <a:xfrm>
            <a:off x="5066069" y="1846731"/>
            <a:ext cx="3829822" cy="289680"/>
          </a:xfrm>
          <a:prstGeom prst="rect">
            <a:avLst/>
          </a:prstGeom>
          <a:noFill/>
        </p:spPr>
        <p:txBody>
          <a:bodyPr wrap="none" lIns="90000" tIns="46800" rIns="90000" bIns="46800" anchor="b" anchorCtr="0">
            <a:normAutofit fontScale="92500" lnSpcReduction="20000"/>
          </a:bodyPr>
          <a:lstStyle/>
          <a:p>
            <a:r>
              <a:rPr lang="zh-CN" altLang="en-US" sz="1600" b="1" dirty="0"/>
              <a:t>互联网产品与服务供应商</a:t>
            </a:r>
          </a:p>
        </p:txBody>
      </p:sp>
      <p:sp>
        <p:nvSpPr>
          <p:cNvPr id="44" name="ïşliḋé"/>
          <p:cNvSpPr txBox="1"/>
          <p:nvPr/>
        </p:nvSpPr>
        <p:spPr>
          <a:xfrm>
            <a:off x="5066069" y="2134764"/>
            <a:ext cx="3829822" cy="526856"/>
          </a:xfrm>
          <a:prstGeom prst="rect">
            <a:avLst/>
          </a:prstGeom>
        </p:spPr>
        <p:txBody>
          <a:bodyPr vert="horz" wrap="square" lIns="90000" tIns="46800" rIns="90000" bIns="46800" anchor="t" anchorCtr="0">
            <a:noAutofit/>
          </a:bodyPr>
          <a:lstStyle/>
          <a:p>
            <a:pPr>
              <a:lnSpc>
                <a:spcPct val="120000"/>
              </a:lnSpc>
            </a:pPr>
            <a:r>
              <a:rPr lang="zh-CN" altLang="en-US" sz="1400" dirty="0"/>
              <a:t>为互联网企业提供第三方的测试环境与工具，帮助企业了解产品与服务的无障碍水平</a:t>
            </a:r>
            <a:endParaRPr lang="en-US" altLang="zh-CN" sz="1400" dirty="0"/>
          </a:p>
        </p:txBody>
      </p:sp>
      <p:sp>
        <p:nvSpPr>
          <p:cNvPr id="45" name="îSľïḓè"/>
          <p:cNvSpPr txBox="1"/>
          <p:nvPr/>
        </p:nvSpPr>
        <p:spPr>
          <a:xfrm>
            <a:off x="5066069" y="2926473"/>
            <a:ext cx="3829822" cy="289680"/>
          </a:xfrm>
          <a:prstGeom prst="rect">
            <a:avLst/>
          </a:prstGeom>
          <a:noFill/>
        </p:spPr>
        <p:txBody>
          <a:bodyPr wrap="none" lIns="90000" tIns="46800" rIns="90000" bIns="46800" anchor="b" anchorCtr="0">
            <a:normAutofit fontScale="92500" lnSpcReduction="20000"/>
          </a:bodyPr>
          <a:lstStyle/>
          <a:p>
            <a:r>
              <a:rPr lang="zh-CN" altLang="en-US" sz="1600" b="1" dirty="0"/>
              <a:t>产品与服务的开发工程师</a:t>
            </a:r>
          </a:p>
        </p:txBody>
      </p:sp>
      <p:sp>
        <p:nvSpPr>
          <p:cNvPr id="46" name="íṡlide"/>
          <p:cNvSpPr txBox="1"/>
          <p:nvPr/>
        </p:nvSpPr>
        <p:spPr>
          <a:xfrm>
            <a:off x="5066069" y="3214506"/>
            <a:ext cx="3829822" cy="309635"/>
          </a:xfrm>
          <a:prstGeom prst="rect">
            <a:avLst/>
          </a:prstGeom>
        </p:spPr>
        <p:txBody>
          <a:bodyPr vert="horz" wrap="square" lIns="90000" tIns="46800" rIns="90000" bIns="46800" anchor="t" anchorCtr="0">
            <a:noAutofit/>
          </a:bodyPr>
          <a:lstStyle/>
          <a:p>
            <a:pPr>
              <a:lnSpc>
                <a:spcPct val="120000"/>
              </a:lnSpc>
            </a:pPr>
            <a:r>
              <a:rPr lang="zh-CN" altLang="en-US" sz="1400" dirty="0"/>
              <a:t>为开发者提供动态的无障碍监测工具，帮助开发人员实时修复产品的无障碍瑕疵</a:t>
            </a:r>
            <a:endParaRPr lang="en-US" altLang="zh-CN" sz="1400" dirty="0"/>
          </a:p>
        </p:txBody>
      </p:sp>
      <p:sp>
        <p:nvSpPr>
          <p:cNvPr id="47" name="íṡḷîḍe"/>
          <p:cNvSpPr txBox="1"/>
          <p:nvPr/>
        </p:nvSpPr>
        <p:spPr>
          <a:xfrm>
            <a:off x="5066069" y="4006216"/>
            <a:ext cx="3829822" cy="289680"/>
          </a:xfrm>
          <a:prstGeom prst="rect">
            <a:avLst/>
          </a:prstGeom>
          <a:noFill/>
        </p:spPr>
        <p:txBody>
          <a:bodyPr wrap="none" lIns="90000" tIns="46800" rIns="90000" bIns="46800" anchor="b" anchorCtr="0">
            <a:normAutofit fontScale="92500" lnSpcReduction="20000"/>
          </a:bodyPr>
          <a:lstStyle/>
          <a:p>
            <a:r>
              <a:rPr lang="zh-CN" altLang="en-US" sz="1600" b="1" dirty="0"/>
              <a:t>技术测试人员与用户体验员</a:t>
            </a:r>
          </a:p>
        </p:txBody>
      </p:sp>
      <p:sp>
        <p:nvSpPr>
          <p:cNvPr id="48" name="îś1ïdè"/>
          <p:cNvSpPr txBox="1"/>
          <p:nvPr/>
        </p:nvSpPr>
        <p:spPr>
          <a:xfrm>
            <a:off x="5076057" y="4258266"/>
            <a:ext cx="3829822" cy="309635"/>
          </a:xfrm>
          <a:prstGeom prst="rect">
            <a:avLst/>
          </a:prstGeom>
        </p:spPr>
        <p:txBody>
          <a:bodyPr vert="horz" wrap="square" lIns="90000" tIns="46800" rIns="90000" bIns="46800" anchor="t" anchorCtr="0">
            <a:noAutofit/>
          </a:bodyPr>
          <a:lstStyle/>
          <a:p>
            <a:pPr>
              <a:lnSpc>
                <a:spcPct val="120000"/>
              </a:lnSpc>
            </a:pPr>
            <a:r>
              <a:rPr lang="zh-CN" altLang="en-US" sz="1400" dirty="0"/>
              <a:t>提升技术测试人员的工作效率，降低用户体验员与测试人员的重复劳动</a:t>
            </a:r>
            <a:endParaRPr lang="en-US" altLang="zh-CN" sz="1400" dirty="0"/>
          </a:p>
        </p:txBody>
      </p:sp>
      <p:sp>
        <p:nvSpPr>
          <p:cNvPr id="49" name="išľíḍé"/>
          <p:cNvSpPr/>
          <p:nvPr/>
        </p:nvSpPr>
        <p:spPr bwMode="auto">
          <a:xfrm>
            <a:off x="4427985" y="1894290"/>
            <a:ext cx="631765" cy="631765"/>
          </a:xfrm>
          <a:prstGeom prst="ellipse">
            <a:avLst/>
          </a:prstGeom>
          <a:solidFill>
            <a:schemeClr val="accent2"/>
          </a:solidFill>
          <a:ln w="19050">
            <a:noFill/>
            <a:round/>
          </a:ln>
        </p:spPr>
        <p:txBody>
          <a:bodyPr rot="0" spcFirstLastPara="0" vert="horz" wrap="none" lIns="90000" tIns="46800" rIns="90000" bIns="46800" anchor="ctr" anchorCtr="1" forceAA="0" compatLnSpc="1">
            <a:normAutofit fontScale="92500" lnSpcReduction="20000"/>
          </a:bodyPr>
          <a:lstStyle/>
          <a:p>
            <a:r>
              <a:rPr lang="en-US" altLang="zh-CN" sz="2800">
                <a:solidFill>
                  <a:schemeClr val="bg1"/>
                </a:solidFill>
                <a:latin typeface="Impact" panose="020B0806030902050204" pitchFamily="34" charset="0"/>
              </a:rPr>
              <a:t>02</a:t>
            </a:r>
          </a:p>
        </p:txBody>
      </p:sp>
      <p:sp>
        <p:nvSpPr>
          <p:cNvPr id="50" name="îślíḋé"/>
          <p:cNvSpPr/>
          <p:nvPr/>
        </p:nvSpPr>
        <p:spPr bwMode="auto">
          <a:xfrm>
            <a:off x="4427985" y="2972280"/>
            <a:ext cx="631765" cy="631765"/>
          </a:xfrm>
          <a:prstGeom prst="ellipse">
            <a:avLst/>
          </a:prstGeom>
          <a:solidFill>
            <a:schemeClr val="accent3"/>
          </a:solidFill>
          <a:ln w="19050">
            <a:noFill/>
            <a:round/>
          </a:ln>
        </p:spPr>
        <p:txBody>
          <a:bodyPr rot="0" spcFirstLastPara="0" vert="horz" wrap="none" lIns="90000" tIns="46800" rIns="90000" bIns="46800" anchor="ctr" anchorCtr="1" forceAA="0" compatLnSpc="1">
            <a:normAutofit fontScale="92500" lnSpcReduction="20000"/>
          </a:bodyPr>
          <a:lstStyle/>
          <a:p>
            <a:r>
              <a:rPr lang="en-US" altLang="zh-CN" sz="2800">
                <a:solidFill>
                  <a:schemeClr val="bg1"/>
                </a:solidFill>
                <a:latin typeface="Impact" panose="020B0806030902050204" pitchFamily="34" charset="0"/>
              </a:rPr>
              <a:t>03</a:t>
            </a:r>
          </a:p>
        </p:txBody>
      </p:sp>
      <p:sp>
        <p:nvSpPr>
          <p:cNvPr id="51" name="íśḷíďê"/>
          <p:cNvSpPr/>
          <p:nvPr/>
        </p:nvSpPr>
        <p:spPr bwMode="auto">
          <a:xfrm>
            <a:off x="4427985" y="4087223"/>
            <a:ext cx="631765" cy="631765"/>
          </a:xfrm>
          <a:prstGeom prst="ellipse">
            <a:avLst/>
          </a:prstGeom>
          <a:solidFill>
            <a:schemeClr val="accent4"/>
          </a:solidFill>
          <a:ln w="19050">
            <a:noFill/>
            <a:round/>
          </a:ln>
        </p:spPr>
        <p:txBody>
          <a:bodyPr rot="0" spcFirstLastPara="0" vert="horz" wrap="none" lIns="90000" tIns="46800" rIns="90000" bIns="46800" anchor="ctr" anchorCtr="1" forceAA="0" compatLnSpc="1">
            <a:normAutofit fontScale="92500" lnSpcReduction="20000"/>
          </a:bodyPr>
          <a:lstStyle/>
          <a:p>
            <a:r>
              <a:rPr lang="en-US" altLang="zh-CN" sz="2800" dirty="0">
                <a:solidFill>
                  <a:schemeClr val="bg1"/>
                </a:solidFill>
                <a:latin typeface="Impact" panose="020B0806030902050204" pitchFamily="34" charset="0"/>
              </a:rPr>
              <a:t>04</a:t>
            </a:r>
          </a:p>
        </p:txBody>
      </p:sp>
      <p:cxnSp>
        <p:nvCxnSpPr>
          <p:cNvPr id="52" name="直接连接符 11"/>
          <p:cNvCxnSpPr/>
          <p:nvPr/>
        </p:nvCxnSpPr>
        <p:spPr>
          <a:xfrm>
            <a:off x="5242526" y="1668537"/>
            <a:ext cx="3937986"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3" name="直接连接符 26"/>
          <p:cNvCxnSpPr/>
          <p:nvPr/>
        </p:nvCxnSpPr>
        <p:spPr>
          <a:xfrm>
            <a:off x="5242526" y="2773245"/>
            <a:ext cx="3937986"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4" name="直接连接符 27"/>
          <p:cNvCxnSpPr/>
          <p:nvPr/>
        </p:nvCxnSpPr>
        <p:spPr>
          <a:xfrm>
            <a:off x="5242526" y="3877953"/>
            <a:ext cx="3937986"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2" name="组合 1">
            <a:extLst>
              <a:ext uri="{FF2B5EF4-FFF2-40B4-BE49-F238E27FC236}">
                <a16:creationId xmlns:a16="http://schemas.microsoft.com/office/drawing/2014/main" id="{16FA637E-B70F-08E0-F689-7AE19506E94D}"/>
              </a:ext>
            </a:extLst>
          </p:cNvPr>
          <p:cNvGrpSpPr/>
          <p:nvPr/>
        </p:nvGrpSpPr>
        <p:grpSpPr>
          <a:xfrm>
            <a:off x="1514309" y="759106"/>
            <a:ext cx="2907358" cy="2896607"/>
            <a:chOff x="442201" y="836712"/>
            <a:chExt cx="5486817" cy="5466527"/>
          </a:xfrm>
        </p:grpSpPr>
        <p:sp>
          <p:nvSpPr>
            <p:cNvPr id="33" name="íšľíḍe"/>
            <p:cNvSpPr/>
            <p:nvPr/>
          </p:nvSpPr>
          <p:spPr bwMode="auto">
            <a:xfrm>
              <a:off x="442201" y="3259449"/>
              <a:ext cx="2321945" cy="2321945"/>
            </a:xfrm>
            <a:prstGeom prst="ellipse">
              <a:avLst/>
            </a:prstGeom>
            <a:noFill/>
            <a:ln w="19050">
              <a:solidFill>
                <a:schemeClr val="accent1"/>
              </a:solidFill>
              <a:prstDash val="solid"/>
              <a:round/>
            </a:ln>
          </p:spPr>
          <p:txBody>
            <a:bodyPr anchor="ctr"/>
            <a:lstStyle/>
            <a:p>
              <a:pPr algn="ctr"/>
              <a:endParaRPr/>
            </a:p>
          </p:txBody>
        </p:sp>
        <p:sp>
          <p:nvSpPr>
            <p:cNvPr id="34" name="iṡlïḑé"/>
            <p:cNvSpPr/>
            <p:nvPr/>
          </p:nvSpPr>
          <p:spPr bwMode="auto">
            <a:xfrm>
              <a:off x="4442187" y="2750660"/>
              <a:ext cx="1486831" cy="1486832"/>
            </a:xfrm>
            <a:prstGeom prst="ellipse">
              <a:avLst/>
            </a:prstGeom>
            <a:solidFill>
              <a:schemeClr val="accent2">
                <a:lumMod val="20000"/>
                <a:lumOff val="80000"/>
              </a:schemeClr>
            </a:solidFill>
            <a:ln w="19050">
              <a:noFill/>
              <a:round/>
            </a:ln>
          </p:spPr>
          <p:txBody>
            <a:bodyPr anchor="ctr"/>
            <a:lstStyle/>
            <a:p>
              <a:pPr algn="ctr"/>
              <a:endParaRPr/>
            </a:p>
          </p:txBody>
        </p:sp>
        <p:sp>
          <p:nvSpPr>
            <p:cNvPr id="35" name="îṩľiḓè"/>
            <p:cNvSpPr/>
            <p:nvPr/>
          </p:nvSpPr>
          <p:spPr bwMode="auto">
            <a:xfrm>
              <a:off x="1764187" y="1088297"/>
              <a:ext cx="3533784" cy="3533784"/>
            </a:xfrm>
            <a:prstGeom prst="ellipse">
              <a:avLst/>
            </a:prstGeom>
            <a:noFill/>
            <a:ln w="19050">
              <a:solidFill>
                <a:schemeClr val="accent1">
                  <a:lumMod val="60000"/>
                  <a:lumOff val="40000"/>
                </a:schemeClr>
              </a:solidFill>
              <a:prstDash val="dash"/>
              <a:round/>
            </a:ln>
          </p:spPr>
          <p:txBody>
            <a:bodyPr anchor="ctr"/>
            <a:lstStyle/>
            <a:p>
              <a:pPr algn="ctr"/>
              <a:endParaRPr/>
            </a:p>
          </p:txBody>
        </p:sp>
        <p:sp>
          <p:nvSpPr>
            <p:cNvPr id="36" name="îṧľïďè"/>
            <p:cNvSpPr/>
            <p:nvPr/>
          </p:nvSpPr>
          <p:spPr bwMode="auto">
            <a:xfrm>
              <a:off x="3477418" y="3733063"/>
              <a:ext cx="2065093" cy="2065095"/>
            </a:xfrm>
            <a:prstGeom prst="ellipse">
              <a:avLst/>
            </a:prstGeom>
            <a:solidFill>
              <a:schemeClr val="accent3">
                <a:lumMod val="40000"/>
                <a:lumOff val="60000"/>
              </a:schemeClr>
            </a:solidFill>
            <a:ln w="19050">
              <a:noFill/>
              <a:round/>
            </a:ln>
          </p:spPr>
          <p:txBody>
            <a:bodyPr anchor="ctr"/>
            <a:lstStyle/>
            <a:p>
              <a:pPr algn="ctr"/>
              <a:endParaRPr/>
            </a:p>
          </p:txBody>
        </p:sp>
        <p:sp>
          <p:nvSpPr>
            <p:cNvPr id="37" name="îŝḻîḑê"/>
            <p:cNvSpPr/>
            <p:nvPr/>
          </p:nvSpPr>
          <p:spPr bwMode="auto">
            <a:xfrm>
              <a:off x="681457" y="1390754"/>
              <a:ext cx="1868695" cy="1868695"/>
            </a:xfrm>
            <a:prstGeom prst="ellipse">
              <a:avLst/>
            </a:prstGeom>
            <a:solidFill>
              <a:schemeClr val="accent1">
                <a:lumMod val="100000"/>
              </a:schemeClr>
            </a:solidFill>
            <a:ln w="19050">
              <a:noFill/>
              <a:round/>
            </a:ln>
          </p:spPr>
          <p:txBody>
            <a:bodyPr anchor="ctr"/>
            <a:lstStyle/>
            <a:p>
              <a:pPr algn="ctr"/>
              <a:endParaRPr/>
            </a:p>
          </p:txBody>
        </p:sp>
        <p:sp>
          <p:nvSpPr>
            <p:cNvPr id="38" name="iṡľîḑè"/>
            <p:cNvSpPr/>
            <p:nvPr/>
          </p:nvSpPr>
          <p:spPr bwMode="auto">
            <a:xfrm>
              <a:off x="1821726" y="5581394"/>
              <a:ext cx="721845" cy="721845"/>
            </a:xfrm>
            <a:prstGeom prst="ellipse">
              <a:avLst/>
            </a:prstGeom>
            <a:solidFill>
              <a:schemeClr val="accent1">
                <a:lumMod val="60000"/>
                <a:lumOff val="40000"/>
              </a:schemeClr>
            </a:solidFill>
            <a:ln w="19050">
              <a:noFill/>
              <a:round/>
            </a:ln>
          </p:spPr>
          <p:txBody>
            <a:bodyPr anchor="ctr"/>
            <a:lstStyle/>
            <a:p>
              <a:pPr algn="ctr"/>
              <a:endParaRPr/>
            </a:p>
          </p:txBody>
        </p:sp>
        <p:sp>
          <p:nvSpPr>
            <p:cNvPr id="39" name="îśḷîḍê"/>
            <p:cNvSpPr/>
            <p:nvPr/>
          </p:nvSpPr>
          <p:spPr bwMode="auto">
            <a:xfrm>
              <a:off x="4109875" y="836712"/>
              <a:ext cx="721845" cy="721845"/>
            </a:xfrm>
            <a:prstGeom prst="ellipse">
              <a:avLst/>
            </a:prstGeom>
            <a:solidFill>
              <a:schemeClr val="accent3"/>
            </a:solidFill>
            <a:ln w="19050">
              <a:noFill/>
              <a:round/>
            </a:ln>
          </p:spPr>
          <p:txBody>
            <a:bodyPr anchor="ctr"/>
            <a:lstStyle/>
            <a:p>
              <a:pPr algn="ctr"/>
              <a:endParaRPr/>
            </a:p>
          </p:txBody>
        </p:sp>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276" y="1701360"/>
              <a:ext cx="3790859" cy="3738611"/>
            </a:xfrm>
            <a:prstGeom prst="ellipse">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6872" y="1649248"/>
              <a:ext cx="3909557" cy="390955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grpSp>
      <p:sp>
        <p:nvSpPr>
          <p:cNvPr id="29" name="标题 83"/>
          <p:cNvSpPr txBox="1"/>
          <p:nvPr/>
        </p:nvSpPr>
        <p:spPr>
          <a:xfrm>
            <a:off x="487922" y="52087"/>
            <a:ext cx="5812372" cy="477805"/>
          </a:xfrm>
          <a:prstGeom prst="rect">
            <a:avLst/>
          </a:prstGeom>
        </p:spPr>
        <p:txBody>
          <a:bodyPr tIns="72000" bIns="72000" anchor="ctr">
            <a:spAutoFit/>
          </a:bodyPr>
          <a:lstStyle>
            <a:lvl1pPr algn="ctr" defTabSz="914400" rtl="0" eaLnBrk="1" latinLnBrk="0" hangingPunct="1">
              <a:lnSpc>
                <a:spcPct val="100000"/>
              </a:lnSpc>
              <a:spcBef>
                <a:spcPct val="0"/>
              </a:spcBef>
              <a:buNone/>
              <a:defRPr lang="zh-CN" altLang="en-US" sz="2400" kern="1200" dirty="0" smtClean="0">
                <a:solidFill>
                  <a:schemeClr val="bg1"/>
                </a:solidFill>
                <a:effectLst>
                  <a:outerShdw blurRad="63500" algn="ctr" rotWithShape="0">
                    <a:schemeClr val="accent2">
                      <a:lumMod val="50000"/>
                      <a:alpha val="40000"/>
                    </a:schemeClr>
                  </a:outerShdw>
                </a:effectLst>
                <a:latin typeface="+mj-ea"/>
                <a:ea typeface="+mj-ea"/>
                <a:cs typeface="+mn-cs"/>
              </a:defRPr>
            </a:lvl1pPr>
          </a:lstStyle>
          <a:p>
            <a:pPr algn="l" defTabSz="685783">
              <a:lnSpc>
                <a:spcPct val="90000"/>
              </a:lnSpc>
              <a:spcBef>
                <a:spcPts val="750"/>
              </a:spcBef>
            </a:pPr>
            <a:r>
              <a:rPr lang="zh-CN" altLang="en-US" b="1" dirty="0">
                <a:latin typeface="微软雅黑" panose="020B0503020204020204" pitchFamily="34" charset="-122"/>
                <a:ea typeface="微软雅黑" panose="020B0503020204020204" pitchFamily="34" charset="-122"/>
              </a:rPr>
              <a:t>应用前景</a:t>
            </a: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7d195523061f1c0" descr="e7d195523061f1c0c2b73831c94a3edc981f60e396d3e182073EE1468018468A7F192AE5E5CD515B6C3125F8AF6E4EE646174E8CF0B46FD19828DCE8CDA3B3A044A74F0E769C5FA8CB87AB6FC303C8BA3785FAC64AF5424785C80615233B8BFB5809C8674731D07B323E773DF090C02F014D893243ABFA34AFEA51C6CE619E0D4610E04FCB5535586D6DBD095610BFF0" hidden="1"/>
          <p:cNvSpPr txBox="1"/>
          <p:nvPr/>
        </p:nvSpPr>
        <p:spPr>
          <a:xfrm>
            <a:off x="-310303" y="676522"/>
            <a:ext cx="468077" cy="380951"/>
          </a:xfrm>
          <a:prstGeom prst="rect">
            <a:avLst/>
          </a:prstGeom>
          <a:noFill/>
        </p:spPr>
        <p:txBody>
          <a:bodyPr vert="wordArtVert" rtlCol="0">
            <a:spAutoFit/>
          </a:bodyPr>
          <a:lstStyle/>
          <a:p>
            <a:r>
              <a:rPr lang="en-US" altLang="zh-CN" sz="100"/>
              <a:t>e7d195523061f1c0c2b73831c94a3edc981f60e396d3e182073EE1468018468A7F192AE5E5CD515B6C3125F8AF6E4EE646174E8CF0B46FD19828DCE8CDA3B3A044A74F0E769C5FA8CB87AB6FC303C8BA3785FAC64AF5424785C80615233B8BFB5809C8674731D07B323E773DF090C02F014D893243ABFA34AFEA51C6CE619E0D4610E04FCB5535586D6DBD095610BFF0</a:t>
            </a:r>
            <a:endParaRPr lang="zh-CN" altLang="en-US" sz="100"/>
          </a:p>
        </p:txBody>
      </p:sp>
      <p:sp>
        <p:nvSpPr>
          <p:cNvPr id="3088" name="等腰三角形 26"/>
          <p:cNvSpPr/>
          <p:nvPr/>
        </p:nvSpPr>
        <p:spPr>
          <a:xfrm>
            <a:off x="-14287" y="4045267"/>
            <a:ext cx="1859756" cy="1098233"/>
          </a:xfrm>
          <a:prstGeom prst="triangle">
            <a:avLst>
              <a:gd name="adj" fmla="val 0"/>
            </a:avLst>
          </a:prstGeom>
          <a:solidFill>
            <a:schemeClr val="tx1">
              <a:lumMod val="65000"/>
              <a:lumOff val="35000"/>
              <a:alpha val="96000"/>
            </a:schemeClr>
          </a:solidFill>
          <a:ln w="9525">
            <a:noFill/>
          </a:ln>
        </p:spPr>
        <p:txBody>
          <a:bodyPr anchor="ctr"/>
          <a:lstStyle/>
          <a:p>
            <a:pPr algn="ctr" eaLnBrk="1" hangingPunct="1"/>
            <a:endParaRPr lang="zh-CN" altLang="en-US" dirty="0">
              <a:solidFill>
                <a:srgbClr val="FFFFFF"/>
              </a:solidFill>
              <a:latin typeface="Calibri" panose="020F0502020204030204" charset="0"/>
            </a:endParaRPr>
          </a:p>
        </p:txBody>
      </p:sp>
      <p:sp>
        <p:nvSpPr>
          <p:cNvPr id="40" name="等腰三角形 26"/>
          <p:cNvSpPr/>
          <p:nvPr/>
        </p:nvSpPr>
        <p:spPr>
          <a:xfrm rot="540000">
            <a:off x="537210" y="4047173"/>
            <a:ext cx="1380173" cy="800100"/>
          </a:xfrm>
          <a:prstGeom prst="triangle">
            <a:avLst>
              <a:gd name="adj" fmla="val 0"/>
            </a:avLst>
          </a:prstGeom>
          <a:solidFill>
            <a:schemeClr val="tx2">
              <a:lumMod val="60000"/>
              <a:lumOff val="40000"/>
              <a:alpha val="72000"/>
            </a:schemeClr>
          </a:solidFill>
          <a:ln w="9525">
            <a:noFill/>
          </a:ln>
        </p:spPr>
        <p:txBody>
          <a:bodyPr anchor="ctr"/>
          <a:lstStyle/>
          <a:p>
            <a:pPr algn="ctr" eaLnBrk="1" hangingPunct="1"/>
            <a:endParaRPr lang="zh-CN" altLang="en-US" dirty="0">
              <a:solidFill>
                <a:srgbClr val="FFFFFF"/>
              </a:solidFill>
              <a:latin typeface="Calibri" panose="020F0502020204030204" charset="0"/>
            </a:endParaRPr>
          </a:p>
        </p:txBody>
      </p:sp>
      <p:sp>
        <p:nvSpPr>
          <p:cNvPr id="42" name="等腰三角形 41"/>
          <p:cNvSpPr/>
          <p:nvPr/>
        </p:nvSpPr>
        <p:spPr>
          <a:xfrm rot="13860000">
            <a:off x="708660" y="4633437"/>
            <a:ext cx="442913" cy="414814"/>
          </a:xfrm>
          <a:prstGeom prst="triangle">
            <a:avLst>
              <a:gd name="adj" fmla="val 46035"/>
            </a:avLst>
          </a:prstGeom>
          <a:solidFill>
            <a:schemeClr val="accent1">
              <a:lumMod val="40000"/>
              <a:lumOff val="6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960000">
            <a:off x="73921" y="3756649"/>
            <a:ext cx="320993" cy="197644"/>
          </a:xfrm>
          <a:prstGeom prst="triangle">
            <a:avLst/>
          </a:prstGeom>
          <a:solidFill>
            <a:schemeClr val="accent1">
              <a:lumMod val="40000"/>
              <a:lumOff val="6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a16="http://schemas.microsoft.com/office/drawing/2014/main" id="{4F42C81A-5F49-DD40-8540-CF89095D310C}"/>
              </a:ext>
            </a:extLst>
          </p:cNvPr>
          <p:cNvGrpSpPr/>
          <p:nvPr/>
        </p:nvGrpSpPr>
        <p:grpSpPr>
          <a:xfrm>
            <a:off x="1991908" y="748395"/>
            <a:ext cx="6096000" cy="4064000"/>
            <a:chOff x="2004392" y="739998"/>
            <a:chExt cx="6096000" cy="4064000"/>
          </a:xfrm>
        </p:grpSpPr>
        <p:graphicFrame>
          <p:nvGraphicFramePr>
            <p:cNvPr id="4" name="图示 3"/>
            <p:cNvGraphicFramePr/>
            <p:nvPr>
              <p:extLst>
                <p:ext uri="{D42A27DB-BD31-4B8C-83A1-F6EECF244321}">
                  <p14:modId xmlns:p14="http://schemas.microsoft.com/office/powerpoint/2010/main" val="4153989504"/>
                </p:ext>
              </p:extLst>
            </p:nvPr>
          </p:nvGraphicFramePr>
          <p:xfrm>
            <a:off x="2004392" y="73999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文本框 2">
              <a:extLst>
                <a:ext uri="{FF2B5EF4-FFF2-40B4-BE49-F238E27FC236}">
                  <a16:creationId xmlns:a16="http://schemas.microsoft.com/office/drawing/2014/main" id="{E89FFD06-21C1-D44F-9177-C7F8C004522E}"/>
                </a:ext>
              </a:extLst>
            </p:cNvPr>
            <p:cNvSpPr txBox="1"/>
            <p:nvPr/>
          </p:nvSpPr>
          <p:spPr>
            <a:xfrm>
              <a:off x="2222038" y="1014189"/>
              <a:ext cx="340158" cy="461665"/>
            </a:xfrm>
            <a:prstGeom prst="rect">
              <a:avLst/>
            </a:prstGeom>
            <a:noFill/>
          </p:spPr>
          <p:txBody>
            <a:bodyPr wrap="none" rtlCol="0">
              <a:spAutoFit/>
            </a:bodyPr>
            <a:lstStyle/>
            <a:p>
              <a:r>
                <a:rPr kumimoji="1" lang="en-US" altLang="zh-CN" sz="2400" b="1" dirty="0">
                  <a:solidFill>
                    <a:srgbClr val="606060"/>
                  </a:solidFill>
                  <a:latin typeface="Calibri" panose="020F0502020204030204" pitchFamily="34" charset="0"/>
                  <a:cs typeface="Calibri" panose="020F0502020204030204" pitchFamily="34" charset="0"/>
                </a:rPr>
                <a:t>1</a:t>
              </a:r>
              <a:endParaRPr kumimoji="1" lang="zh-CN" altLang="en-US" sz="2400" b="1" dirty="0">
                <a:solidFill>
                  <a:srgbClr val="606060"/>
                </a:solidFill>
                <a:latin typeface="Calibri" panose="020F0502020204030204" pitchFamily="34" charset="0"/>
                <a:cs typeface="Calibri" panose="020F0502020204030204" pitchFamily="34" charset="0"/>
              </a:endParaRPr>
            </a:p>
          </p:txBody>
        </p:sp>
        <p:sp>
          <p:nvSpPr>
            <p:cNvPr id="11" name="文本框 10">
              <a:extLst>
                <a:ext uri="{FF2B5EF4-FFF2-40B4-BE49-F238E27FC236}">
                  <a16:creationId xmlns:a16="http://schemas.microsoft.com/office/drawing/2014/main" id="{0E0505B3-958F-0146-A9AF-C1286C0EB8F2}"/>
                </a:ext>
              </a:extLst>
            </p:cNvPr>
            <p:cNvSpPr txBox="1"/>
            <p:nvPr/>
          </p:nvSpPr>
          <p:spPr>
            <a:xfrm>
              <a:off x="2604120" y="1763886"/>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2</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2" name="文本框 11">
              <a:extLst>
                <a:ext uri="{FF2B5EF4-FFF2-40B4-BE49-F238E27FC236}">
                  <a16:creationId xmlns:a16="http://schemas.microsoft.com/office/drawing/2014/main" id="{024E0893-AFAF-F740-8C4B-A5EFFFA50D14}"/>
                </a:ext>
              </a:extLst>
            </p:cNvPr>
            <p:cNvSpPr txBox="1"/>
            <p:nvPr/>
          </p:nvSpPr>
          <p:spPr>
            <a:xfrm>
              <a:off x="2696010" y="2541165"/>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3</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4" name="文本框 13">
              <a:extLst>
                <a:ext uri="{FF2B5EF4-FFF2-40B4-BE49-F238E27FC236}">
                  <a16:creationId xmlns:a16="http://schemas.microsoft.com/office/drawing/2014/main" id="{170CC977-5A89-3442-A283-1661A800164F}"/>
                </a:ext>
              </a:extLst>
            </p:cNvPr>
            <p:cNvSpPr txBox="1"/>
            <p:nvPr/>
          </p:nvSpPr>
          <p:spPr>
            <a:xfrm>
              <a:off x="2590020" y="3283942"/>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4</a:t>
              </a:r>
              <a:endParaRPr kumimoji="1" lang="zh-CN" altLang="en-US" sz="2400" b="1" dirty="0">
                <a:solidFill>
                  <a:srgbClr val="002060"/>
                </a:solidFill>
                <a:latin typeface="Calibri" panose="020F0502020204030204" pitchFamily="34" charset="0"/>
                <a:cs typeface="Calibri" panose="020F0502020204030204" pitchFamily="34" charset="0"/>
              </a:endParaRPr>
            </a:p>
          </p:txBody>
        </p:sp>
        <p:sp>
          <p:nvSpPr>
            <p:cNvPr id="15" name="文本框 14">
              <a:extLst>
                <a:ext uri="{FF2B5EF4-FFF2-40B4-BE49-F238E27FC236}">
                  <a16:creationId xmlns:a16="http://schemas.microsoft.com/office/drawing/2014/main" id="{BE1F2A89-B090-CC42-944D-82B864C12AF2}"/>
                </a:ext>
              </a:extLst>
            </p:cNvPr>
            <p:cNvSpPr txBox="1"/>
            <p:nvPr/>
          </p:nvSpPr>
          <p:spPr>
            <a:xfrm>
              <a:off x="2214029" y="4047501"/>
              <a:ext cx="340158" cy="461665"/>
            </a:xfrm>
            <a:prstGeom prst="rect">
              <a:avLst/>
            </a:prstGeom>
            <a:noFill/>
          </p:spPr>
          <p:txBody>
            <a:bodyPr wrap="none" rtlCol="0">
              <a:spAutoFit/>
            </a:bodyPr>
            <a:lstStyle/>
            <a:p>
              <a:r>
                <a:rPr kumimoji="1" lang="en-US" altLang="zh-CN" sz="2400" b="1" dirty="0">
                  <a:solidFill>
                    <a:srgbClr val="002060"/>
                  </a:solidFill>
                  <a:latin typeface="Calibri" panose="020F0502020204030204" pitchFamily="34" charset="0"/>
                  <a:cs typeface="Calibri" panose="020F0502020204030204" pitchFamily="34" charset="0"/>
                </a:rPr>
                <a:t>5</a:t>
              </a:r>
              <a:endParaRPr kumimoji="1" lang="zh-CN" altLang="en-US" sz="2400" b="1" dirty="0">
                <a:solidFill>
                  <a:srgbClr val="002060"/>
                </a:solidFill>
                <a:latin typeface="Calibri" panose="020F0502020204030204" pitchFamily="34" charset="0"/>
                <a:cs typeface="Calibri" panose="020F0502020204030204" pitchFamily="34" charset="0"/>
              </a:endParaRPr>
            </a:p>
          </p:txBody>
        </p:sp>
      </p:grpSp>
      <p:sp>
        <p:nvSpPr>
          <p:cNvPr id="16" name="标题 83">
            <a:extLst>
              <a:ext uri="{FF2B5EF4-FFF2-40B4-BE49-F238E27FC236}">
                <a16:creationId xmlns:a16="http://schemas.microsoft.com/office/drawing/2014/main" id="{3CE7746C-60E9-0947-BD7C-4652B3D6811B}"/>
              </a:ext>
            </a:extLst>
          </p:cNvPr>
          <p:cNvSpPr txBox="1">
            <a:spLocks/>
          </p:cNvSpPr>
          <p:nvPr/>
        </p:nvSpPr>
        <p:spPr>
          <a:xfrm>
            <a:off x="487921" y="52086"/>
            <a:ext cx="5812372" cy="477805"/>
          </a:xfrm>
          <a:prstGeom prst="rect">
            <a:avLst/>
          </a:prstGeom>
        </p:spPr>
        <p:txBody>
          <a:bodyPr tIns="72000" bIns="72000" anchor="ctr">
            <a:spAutoFit/>
          </a:bodyPr>
          <a:lstStyle>
            <a:lvl1pPr algn="ctr" defTabSz="914400" rtl="0" eaLnBrk="1" latinLnBrk="0" hangingPunct="1">
              <a:lnSpc>
                <a:spcPct val="100000"/>
              </a:lnSpc>
              <a:spcBef>
                <a:spcPct val="0"/>
              </a:spcBef>
              <a:buNone/>
              <a:defRPr lang="zh-CN" altLang="en-US" sz="2400" kern="1200" dirty="0" smtClean="0">
                <a:solidFill>
                  <a:schemeClr val="bg1"/>
                </a:solidFill>
                <a:effectLst>
                  <a:outerShdw blurRad="63500" algn="ctr" rotWithShape="0">
                    <a:schemeClr val="accent2">
                      <a:lumMod val="50000"/>
                      <a:alpha val="40000"/>
                    </a:schemeClr>
                  </a:outerShdw>
                </a:effectLst>
                <a:latin typeface="+mj-ea"/>
                <a:ea typeface="+mj-ea"/>
                <a:cs typeface="+mn-cs"/>
              </a:defRPr>
            </a:lvl1pPr>
          </a:lstStyle>
          <a:p>
            <a:pPr algn="l" defTabSz="685800">
              <a:lnSpc>
                <a:spcPct val="90000"/>
              </a:lnSpc>
              <a:spcBef>
                <a:spcPts val="750"/>
              </a:spcBef>
            </a:pPr>
            <a:r>
              <a:rPr lang="zh-CN" altLang="en-US" b="1" dirty="0">
                <a:latin typeface="微软雅黑" panose="020B0503020204020204" pitchFamily="34" charset="-122"/>
                <a:ea typeface="微软雅黑" panose="020B0503020204020204" pitchFamily="34" charset="-122"/>
              </a:rPr>
              <a:t>目 录</a:t>
            </a:r>
          </a:p>
        </p:txBody>
      </p:sp>
    </p:spTree>
    <p:extLst>
      <p:ext uri="{BB962C8B-B14F-4D97-AF65-F5344CB8AC3E}">
        <p14:creationId xmlns:p14="http://schemas.microsoft.com/office/powerpoint/2010/main" val="188279520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986DEF1F-6658-4929-8D54-E44BD1260922}"/>
              </a:ext>
            </a:extLst>
          </p:cNvPr>
          <p:cNvSpPr>
            <a:spLocks noGrp="1"/>
          </p:cNvSpPr>
          <p:nvPr>
            <p:ph type="title"/>
          </p:nvPr>
        </p:nvSpPr>
        <p:spPr>
          <a:xfrm>
            <a:off x="467544" y="63206"/>
            <a:ext cx="6048672" cy="434579"/>
          </a:xfrm>
        </p:spPr>
        <p:txBody>
          <a:bodyPr>
            <a:normAutofit fontScale="90000"/>
          </a:bodyPr>
          <a:lstStyle/>
          <a:p>
            <a:pPr lvl="0"/>
            <a:r>
              <a:rPr lang="zh-CN" altLang="en-US" sz="2700" dirty="0"/>
              <a:t>信息无障碍技术研究与应用的总体思路</a:t>
            </a:r>
          </a:p>
        </p:txBody>
      </p:sp>
      <p:sp>
        <p:nvSpPr>
          <p:cNvPr id="5" name="圆角矩形 4"/>
          <p:cNvSpPr/>
          <p:nvPr/>
        </p:nvSpPr>
        <p:spPr>
          <a:xfrm>
            <a:off x="141706" y="928568"/>
            <a:ext cx="1118535" cy="1175130"/>
          </a:xfrm>
          <a:prstGeom prst="roundRect">
            <a:avLst>
              <a:gd name="adj" fmla="val 627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1400" b="1" dirty="0">
                <a:solidFill>
                  <a:srgbClr val="C00000"/>
                </a:solidFill>
                <a:latin typeface="微软雅黑" panose="020B0503020204020204" pitchFamily="34" charset="-122"/>
                <a:ea typeface="微软雅黑" panose="020B0503020204020204" pitchFamily="34" charset="-122"/>
              </a:rPr>
              <a:t>技术瓶颈：</a:t>
            </a:r>
            <a:endParaRPr lang="en-US" altLang="zh-CN" sz="1400" b="1" dirty="0">
              <a:solidFill>
                <a:srgbClr val="C00000"/>
              </a:solidFill>
              <a:latin typeface="微软雅黑" panose="020B0503020204020204" pitchFamily="34" charset="-122"/>
              <a:ea typeface="微软雅黑" panose="020B0503020204020204" pitchFamily="34" charset="-122"/>
            </a:endParaRPr>
          </a:p>
          <a:p>
            <a:r>
              <a:rPr lang="zh-CN" altLang="en-US" sz="1400" b="1" dirty="0">
                <a:solidFill>
                  <a:schemeClr val="tx1"/>
                </a:solidFill>
                <a:latin typeface="微软雅黑" panose="020B0503020204020204" pitchFamily="34" charset="-122"/>
                <a:ea typeface="微软雅黑" panose="020B0503020204020204" pitchFamily="34" charset="-122"/>
              </a:rPr>
              <a:t>贴近残疾人的个性化、人性化智能技术不成熟</a:t>
            </a:r>
          </a:p>
        </p:txBody>
      </p:sp>
      <p:sp>
        <p:nvSpPr>
          <p:cNvPr id="10" name="圆角矩形 9"/>
          <p:cNvSpPr/>
          <p:nvPr/>
        </p:nvSpPr>
        <p:spPr>
          <a:xfrm>
            <a:off x="141097" y="2278718"/>
            <a:ext cx="1118535" cy="1175130"/>
          </a:xfrm>
          <a:prstGeom prst="roundRect">
            <a:avLst>
              <a:gd name="adj" fmla="val 627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1400" b="1" dirty="0">
                <a:solidFill>
                  <a:srgbClr val="C00000"/>
                </a:solidFill>
                <a:latin typeface="微软雅黑" panose="020B0503020204020204" pitchFamily="34" charset="-122"/>
                <a:ea typeface="微软雅黑" panose="020B0503020204020204" pitchFamily="34" charset="-122"/>
              </a:rPr>
              <a:t>资源瓶颈：</a:t>
            </a:r>
            <a:endParaRPr lang="en-US" altLang="zh-CN" sz="1400" b="1" dirty="0">
              <a:solidFill>
                <a:srgbClr val="C00000"/>
              </a:solidFill>
              <a:latin typeface="微软雅黑" panose="020B0503020204020204" pitchFamily="34" charset="-122"/>
              <a:ea typeface="微软雅黑" panose="020B0503020204020204" pitchFamily="34" charset="-122"/>
            </a:endParaRPr>
          </a:p>
          <a:p>
            <a:r>
              <a:rPr lang="zh-CN" altLang="en-US" sz="1400" b="1" dirty="0">
                <a:solidFill>
                  <a:schemeClr val="tx1"/>
                </a:solidFill>
                <a:latin typeface="微软雅黑" panose="020B0503020204020204" pitchFamily="34" charset="-122"/>
                <a:ea typeface="微软雅黑" panose="020B0503020204020204" pitchFamily="34" charset="-122"/>
              </a:rPr>
              <a:t>专业服务残疾人的社会资源不足</a:t>
            </a:r>
          </a:p>
        </p:txBody>
      </p:sp>
      <p:sp>
        <p:nvSpPr>
          <p:cNvPr id="11" name="圆角矩形 10"/>
          <p:cNvSpPr/>
          <p:nvPr/>
        </p:nvSpPr>
        <p:spPr>
          <a:xfrm>
            <a:off x="153571" y="3628868"/>
            <a:ext cx="1118535" cy="1175130"/>
          </a:xfrm>
          <a:prstGeom prst="roundRect">
            <a:avLst>
              <a:gd name="adj" fmla="val 6274"/>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CN" altLang="en-US" sz="1400" b="1" dirty="0">
                <a:solidFill>
                  <a:srgbClr val="C00000"/>
                </a:solidFill>
                <a:latin typeface="微软雅黑" panose="020B0503020204020204" pitchFamily="34" charset="-122"/>
                <a:ea typeface="微软雅黑" panose="020B0503020204020204" pitchFamily="34" charset="-122"/>
              </a:rPr>
              <a:t>发展不平衡瓶颈：</a:t>
            </a:r>
            <a:endParaRPr lang="en-US" altLang="zh-CN" sz="1400" b="1" dirty="0">
              <a:solidFill>
                <a:srgbClr val="C00000"/>
              </a:solidFill>
              <a:latin typeface="微软雅黑" panose="020B0503020204020204" pitchFamily="34" charset="-122"/>
              <a:ea typeface="微软雅黑" panose="020B0503020204020204" pitchFamily="34" charset="-122"/>
            </a:endParaRPr>
          </a:p>
          <a:p>
            <a:r>
              <a:rPr lang="zh-CN" altLang="en-US" sz="1400" b="1" dirty="0">
                <a:solidFill>
                  <a:schemeClr val="tx1"/>
                </a:solidFill>
                <a:latin typeface="微软雅黑" panose="020B0503020204020204" pitchFamily="34" charset="-122"/>
                <a:ea typeface="微软雅黑" panose="020B0503020204020204" pitchFamily="34" charset="-122"/>
              </a:rPr>
              <a:t>东中西部信息化发展水平不平衡</a:t>
            </a:r>
          </a:p>
        </p:txBody>
      </p:sp>
      <p:sp>
        <p:nvSpPr>
          <p:cNvPr id="7" name="矩形 6"/>
          <p:cNvSpPr/>
          <p:nvPr/>
        </p:nvSpPr>
        <p:spPr>
          <a:xfrm>
            <a:off x="1713570" y="928568"/>
            <a:ext cx="639705" cy="3834426"/>
          </a:xfrm>
          <a:prstGeom prst="rect">
            <a:avLst/>
          </a:prstGeom>
          <a:solidFill>
            <a:srgbClr val="C00000"/>
          </a:solidFill>
          <a:ln>
            <a:solidFill>
              <a:srgbClr val="00B0F0"/>
            </a:solidFill>
          </a:ln>
        </p:spPr>
        <p:style>
          <a:lnRef idx="1">
            <a:schemeClr val="accent1"/>
          </a:lnRef>
          <a:fillRef idx="2">
            <a:schemeClr val="accent1"/>
          </a:fillRef>
          <a:effectRef idx="1">
            <a:schemeClr val="accent1"/>
          </a:effectRef>
          <a:fontRef idx="minor">
            <a:schemeClr val="dk1"/>
          </a:fontRef>
        </p:style>
        <p:txBody>
          <a:bodyPr lIns="135000" rIns="135000" rtlCol="0" anchor="ctr"/>
          <a:lstStyle/>
          <a:p>
            <a:pPr algn="ctr"/>
            <a:r>
              <a:rPr lang="zh-CN" altLang="en-US" sz="1500" b="1" dirty="0">
                <a:solidFill>
                  <a:srgbClr val="FFFF00"/>
                </a:solidFill>
                <a:latin typeface="微软雅黑" panose="020B0503020204020204" pitchFamily="34" charset="-122"/>
                <a:ea typeface="微软雅黑" panose="020B0503020204020204" pitchFamily="34" charset="-122"/>
              </a:rPr>
              <a:t>“互联网＋</a:t>
            </a:r>
            <a:br>
              <a:rPr lang="en-US" altLang="zh-CN" sz="1500" b="1" dirty="0">
                <a:solidFill>
                  <a:srgbClr val="FFFF00"/>
                </a:solidFill>
                <a:latin typeface="微软雅黑" panose="020B0503020204020204" pitchFamily="34" charset="-122"/>
                <a:ea typeface="微软雅黑" panose="020B0503020204020204" pitchFamily="34" charset="-122"/>
              </a:rPr>
            </a:br>
            <a:r>
              <a:rPr lang="zh-CN" altLang="en-US" sz="1500" b="1" dirty="0">
                <a:solidFill>
                  <a:srgbClr val="FFFF00"/>
                </a:solidFill>
                <a:latin typeface="微软雅黑" panose="020B0503020204020204" pitchFamily="34" charset="-122"/>
                <a:ea typeface="微软雅黑" panose="020B0503020204020204" pitchFamily="34" charset="-122"/>
              </a:rPr>
              <a:t>信息无障碍</a:t>
            </a:r>
            <a:br>
              <a:rPr lang="en-US" altLang="zh-CN" sz="1500" b="1" dirty="0">
                <a:solidFill>
                  <a:srgbClr val="FFFF00"/>
                </a:solidFill>
                <a:latin typeface="微软雅黑" panose="020B0503020204020204" pitchFamily="34" charset="-122"/>
                <a:ea typeface="微软雅黑" panose="020B0503020204020204" pitchFamily="34" charset="-122"/>
              </a:rPr>
            </a:br>
            <a:r>
              <a:rPr lang="zh-CN" altLang="en-US" sz="1500" b="1" dirty="0">
                <a:solidFill>
                  <a:srgbClr val="FFFF00"/>
                </a:solidFill>
                <a:latin typeface="微软雅黑" panose="020B0503020204020204" pitchFamily="34" charset="-122"/>
                <a:ea typeface="微软雅黑" panose="020B0503020204020204" pitchFamily="34" charset="-122"/>
              </a:rPr>
              <a:t>”思维</a:t>
            </a:r>
            <a:endParaRPr kumimoji="1" lang="zh-CN" altLang="en-US" sz="1500" b="1" dirty="0">
              <a:solidFill>
                <a:srgbClr val="FFFF00"/>
              </a:solidFill>
              <a:latin typeface="微软雅黑" panose="020B0503020204020204" pitchFamily="34" charset="-122"/>
              <a:ea typeface="微软雅黑" panose="020B0503020204020204" pitchFamily="34" charset="-122"/>
            </a:endParaRPr>
          </a:p>
        </p:txBody>
      </p:sp>
      <p:grpSp>
        <p:nvGrpSpPr>
          <p:cNvPr id="6" name="组合 5">
            <a:extLst>
              <a:ext uri="{FF2B5EF4-FFF2-40B4-BE49-F238E27FC236}">
                <a16:creationId xmlns:a16="http://schemas.microsoft.com/office/drawing/2014/main" id="{EE2B8AD3-EDAB-4264-AC6A-11FA74D1C060}"/>
              </a:ext>
            </a:extLst>
          </p:cNvPr>
          <p:cNvGrpSpPr/>
          <p:nvPr/>
        </p:nvGrpSpPr>
        <p:grpSpPr>
          <a:xfrm>
            <a:off x="1353717" y="1360616"/>
            <a:ext cx="248862" cy="2970330"/>
            <a:chOff x="2756123" y="1922167"/>
            <a:chExt cx="731236" cy="3960440"/>
          </a:xfrm>
          <a:solidFill>
            <a:srgbClr val="C00000"/>
          </a:solidFill>
        </p:grpSpPr>
        <p:sp>
          <p:nvSpPr>
            <p:cNvPr id="8" name="右箭头 7"/>
            <p:cNvSpPr/>
            <p:nvPr/>
          </p:nvSpPr>
          <p:spPr>
            <a:xfrm>
              <a:off x="2756123" y="1922167"/>
              <a:ext cx="731236" cy="360040"/>
            </a:xfrm>
            <a:prstGeom prst="rightArrow">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b="1">
                <a:solidFill>
                  <a:srgbClr val="C00000"/>
                </a:solidFill>
                <a:latin typeface="微软雅黑" panose="020B0503020204020204" pitchFamily="34" charset="-122"/>
                <a:ea typeface="微软雅黑" panose="020B0503020204020204" pitchFamily="34" charset="-122"/>
              </a:endParaRPr>
            </a:p>
          </p:txBody>
        </p:sp>
        <p:sp>
          <p:nvSpPr>
            <p:cNvPr id="14" name="右箭头 13"/>
            <p:cNvSpPr/>
            <p:nvPr/>
          </p:nvSpPr>
          <p:spPr>
            <a:xfrm>
              <a:off x="2756123" y="3722367"/>
              <a:ext cx="731236" cy="360040"/>
            </a:xfrm>
            <a:prstGeom prst="rightArrow">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b="1">
                <a:solidFill>
                  <a:srgbClr val="C00000"/>
                </a:solidFill>
                <a:latin typeface="微软雅黑" panose="020B0503020204020204" pitchFamily="34" charset="-122"/>
                <a:ea typeface="微软雅黑" panose="020B0503020204020204" pitchFamily="34" charset="-122"/>
              </a:endParaRPr>
            </a:p>
          </p:txBody>
        </p:sp>
        <p:sp>
          <p:nvSpPr>
            <p:cNvPr id="18" name="右箭头 17"/>
            <p:cNvSpPr/>
            <p:nvPr/>
          </p:nvSpPr>
          <p:spPr>
            <a:xfrm>
              <a:off x="2756123" y="5522567"/>
              <a:ext cx="731236" cy="360040"/>
            </a:xfrm>
            <a:prstGeom prst="rightArrow">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b="1">
                <a:solidFill>
                  <a:srgbClr val="C00000"/>
                </a:solidFill>
                <a:latin typeface="微软雅黑" panose="020B0503020204020204" pitchFamily="34" charset="-122"/>
                <a:ea typeface="微软雅黑" panose="020B0503020204020204" pitchFamily="34" charset="-122"/>
              </a:endParaRPr>
            </a:p>
          </p:txBody>
        </p:sp>
      </p:grpSp>
      <p:sp>
        <p:nvSpPr>
          <p:cNvPr id="25" name="右箭头 24"/>
          <p:cNvSpPr/>
          <p:nvPr/>
        </p:nvSpPr>
        <p:spPr>
          <a:xfrm>
            <a:off x="2464266" y="2706693"/>
            <a:ext cx="268551" cy="270030"/>
          </a:xfrm>
          <a:prstGeom prst="rightArrow">
            <a:avLst/>
          </a:prstGeom>
          <a:solidFill>
            <a:srgbClr val="C00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zh-CN" altLang="en-US" b="1">
              <a:solidFill>
                <a:srgbClr val="C00000"/>
              </a:solidFill>
              <a:latin typeface="微软雅黑" panose="020B0503020204020204" pitchFamily="34" charset="-122"/>
              <a:ea typeface="微软雅黑" panose="020B0503020204020204" pitchFamily="34" charset="-122"/>
            </a:endParaRPr>
          </a:p>
        </p:txBody>
      </p:sp>
      <p:sp>
        <p:nvSpPr>
          <p:cNvPr id="2" name="圆角矩形 1"/>
          <p:cNvSpPr/>
          <p:nvPr/>
        </p:nvSpPr>
        <p:spPr>
          <a:xfrm>
            <a:off x="2843808" y="951570"/>
            <a:ext cx="2418294" cy="3780420"/>
          </a:xfrm>
          <a:prstGeom prst="roundRect">
            <a:avLst>
              <a:gd name="adj" fmla="val 5871"/>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r>
              <a:rPr lang="zh-CN" altLang="en-US" sz="1400" b="1" dirty="0">
                <a:solidFill>
                  <a:srgbClr val="C00000"/>
                </a:solidFill>
                <a:latin typeface="微软雅黑" panose="020B0503020204020204" pitchFamily="34" charset="-122"/>
                <a:ea typeface="微软雅黑" panose="020B0503020204020204" pitchFamily="34" charset="-122"/>
              </a:rPr>
              <a:t>我们的思考：</a:t>
            </a:r>
            <a:endParaRPr lang="en-US" altLang="zh-CN" sz="1400" b="1" dirty="0">
              <a:solidFill>
                <a:srgbClr val="C00000"/>
              </a:solidFill>
              <a:latin typeface="微软雅黑" panose="020B0503020204020204" pitchFamily="34" charset="-122"/>
              <a:ea typeface="微软雅黑" panose="020B0503020204020204" pitchFamily="34" charset="-122"/>
            </a:endParaRPr>
          </a:p>
          <a:p>
            <a:pPr marL="214313" indent="-214313">
              <a:lnSpc>
                <a:spcPct val="120000"/>
              </a:lnSpc>
              <a:buFont typeface="Arial" panose="020B0604020202020204" pitchFamily="34" charset="0"/>
              <a:buChar char="•"/>
            </a:pPr>
            <a:r>
              <a:rPr lang="zh-CN" altLang="en-US" sz="1400" b="1" dirty="0">
                <a:solidFill>
                  <a:schemeClr val="tx1"/>
                </a:solidFill>
                <a:latin typeface="微软雅黑" panose="020B0503020204020204" pitchFamily="34" charset="-122"/>
                <a:ea typeface="微软雅黑" panose="020B0503020204020204" pitchFamily="34" charset="-122"/>
              </a:rPr>
              <a:t>如何利用尽可能少的资源提供尽可能多的信息无障碍服务？</a:t>
            </a:r>
            <a:endParaRPr lang="en-US" altLang="zh-CN" sz="1400" b="1" dirty="0">
              <a:solidFill>
                <a:schemeClr val="tx1"/>
              </a:solidFill>
              <a:latin typeface="微软雅黑" panose="020B0503020204020204" pitchFamily="34" charset="-122"/>
              <a:ea typeface="微软雅黑" panose="020B0503020204020204" pitchFamily="34" charset="-122"/>
            </a:endParaRPr>
          </a:p>
          <a:p>
            <a:pPr marL="214313" indent="-214313">
              <a:lnSpc>
                <a:spcPct val="120000"/>
              </a:lnSpc>
              <a:buFont typeface="Arial" panose="020B0604020202020204" pitchFamily="34" charset="0"/>
              <a:buChar char="•"/>
            </a:pPr>
            <a:r>
              <a:rPr lang="zh-CN" altLang="en-US" sz="1400" b="1" dirty="0">
                <a:solidFill>
                  <a:schemeClr val="tx1"/>
                </a:solidFill>
                <a:latin typeface="微软雅黑" panose="020B0503020204020204" pitchFamily="34" charset="-122"/>
                <a:ea typeface="微软雅黑" panose="020B0503020204020204" pitchFamily="34" charset="-122"/>
              </a:rPr>
              <a:t>如何利用“互联网</a:t>
            </a:r>
            <a:r>
              <a:rPr lang="en-US" altLang="zh-CN" sz="1400" b="1" dirty="0">
                <a:solidFill>
                  <a:schemeClr val="tx1"/>
                </a:solidFill>
                <a:latin typeface="微软雅黑" panose="020B0503020204020204" pitchFamily="34" charset="-122"/>
                <a:ea typeface="微软雅黑" panose="020B0503020204020204" pitchFamily="34" charset="-122"/>
              </a:rPr>
              <a:t>+</a:t>
            </a:r>
            <a:r>
              <a:rPr lang="zh-CN" altLang="en-US" sz="1400" b="1" dirty="0">
                <a:solidFill>
                  <a:schemeClr val="tx1"/>
                </a:solidFill>
                <a:latin typeface="微软雅黑" panose="020B0503020204020204" pitchFamily="34" charset="-122"/>
                <a:ea typeface="微软雅黑" panose="020B0503020204020204" pitchFamily="34" charset="-122"/>
              </a:rPr>
              <a:t>”思维充分整合服务资源，让残疾人、老年人和健全人形成互助生态圈？</a:t>
            </a:r>
            <a:endParaRPr lang="en-US" altLang="zh-CN" sz="1400" b="1" dirty="0">
              <a:solidFill>
                <a:schemeClr val="tx1"/>
              </a:solidFill>
              <a:latin typeface="微软雅黑" panose="020B0503020204020204" pitchFamily="34" charset="-122"/>
              <a:ea typeface="微软雅黑" panose="020B0503020204020204" pitchFamily="34" charset="-122"/>
            </a:endParaRPr>
          </a:p>
          <a:p>
            <a:pPr marL="214313" indent="-214313">
              <a:lnSpc>
                <a:spcPct val="120000"/>
              </a:lnSpc>
              <a:buFont typeface="Arial" panose="020B0604020202020204" pitchFamily="34" charset="0"/>
              <a:buChar char="•"/>
            </a:pPr>
            <a:r>
              <a:rPr lang="zh-CN" altLang="en-US" sz="1400" b="1" dirty="0">
                <a:solidFill>
                  <a:schemeClr val="tx1"/>
                </a:solidFill>
                <a:latin typeface="微软雅黑" panose="020B0503020204020204" pitchFamily="34" charset="-122"/>
                <a:ea typeface="微软雅黑" panose="020B0503020204020204" pitchFamily="34" charset="-122"/>
              </a:rPr>
              <a:t>如何开展与成熟商业平台的深度合作和融合？</a:t>
            </a:r>
            <a:endParaRPr lang="en-US" altLang="zh-CN" sz="1400" b="1" dirty="0">
              <a:solidFill>
                <a:schemeClr val="tx1"/>
              </a:solidFill>
              <a:latin typeface="微软雅黑" panose="020B0503020204020204" pitchFamily="34" charset="-122"/>
              <a:ea typeface="微软雅黑" panose="020B0503020204020204" pitchFamily="34" charset="-122"/>
            </a:endParaRPr>
          </a:p>
          <a:p>
            <a:pPr marL="214313" indent="-214313">
              <a:lnSpc>
                <a:spcPct val="120000"/>
              </a:lnSpc>
              <a:buFont typeface="Arial" panose="020B0604020202020204" pitchFamily="34" charset="0"/>
              <a:buChar char="•"/>
            </a:pPr>
            <a:r>
              <a:rPr lang="zh-CN" altLang="en-US" sz="1400" b="1" dirty="0">
                <a:solidFill>
                  <a:schemeClr val="tx1"/>
                </a:solidFill>
                <a:latin typeface="微软雅黑" panose="020B0503020204020204" pitchFamily="34" charset="-122"/>
                <a:ea typeface="微软雅黑" panose="020B0503020204020204" pitchFamily="34" charset="-122"/>
              </a:rPr>
              <a:t>如何提升信息无障碍接入服务的规范化和标准化，降低重复建设代价？</a:t>
            </a:r>
            <a:endParaRPr lang="en-US" altLang="zh-CN" sz="1400" b="1" dirty="0">
              <a:solidFill>
                <a:schemeClr val="tx1"/>
              </a:solidFill>
              <a:latin typeface="微软雅黑" panose="020B0503020204020204" pitchFamily="34" charset="-122"/>
              <a:ea typeface="微软雅黑" panose="020B0503020204020204" pitchFamily="34" charset="-122"/>
            </a:endParaRPr>
          </a:p>
          <a:p>
            <a:pPr algn="r">
              <a:lnSpc>
                <a:spcPct val="120000"/>
              </a:lnSpc>
            </a:pPr>
            <a:r>
              <a:rPr lang="en-US" altLang="zh-CN" sz="1400" b="1" dirty="0">
                <a:solidFill>
                  <a:srgbClr val="C00000"/>
                </a:solidFill>
                <a:latin typeface="微软雅黑" panose="020B0503020204020204" pitchFamily="34" charset="-122"/>
                <a:ea typeface="微软雅黑" panose="020B0503020204020204" pitchFamily="34" charset="-122"/>
              </a:rPr>
              <a:t>——</a:t>
            </a:r>
            <a:r>
              <a:rPr lang="zh-CN" altLang="en-US" sz="1400" b="1" dirty="0">
                <a:solidFill>
                  <a:srgbClr val="C00000"/>
                </a:solidFill>
                <a:latin typeface="微软雅黑" panose="020B0503020204020204" pitchFamily="34" charset="-122"/>
                <a:ea typeface="微软雅黑" panose="020B0503020204020204" pitchFamily="34" charset="-122"/>
              </a:rPr>
              <a:t>提升自己、帮助他人</a:t>
            </a:r>
          </a:p>
        </p:txBody>
      </p:sp>
      <p:graphicFrame>
        <p:nvGraphicFramePr>
          <p:cNvPr id="15" name="图表 11"/>
          <p:cNvGraphicFramePr/>
          <p:nvPr/>
        </p:nvGraphicFramePr>
        <p:xfrm>
          <a:off x="5887949" y="1121643"/>
          <a:ext cx="3114345" cy="3170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右箭头 15"/>
          <p:cNvSpPr/>
          <p:nvPr/>
        </p:nvSpPr>
        <p:spPr>
          <a:xfrm>
            <a:off x="5544108" y="2706693"/>
            <a:ext cx="268551" cy="270030"/>
          </a:xfrm>
          <a:prstGeom prst="rightArrow">
            <a:avLst/>
          </a:prstGeom>
          <a:solidFill>
            <a:srgbClr val="C00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zh-CN" altLang="en-US" b="1">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631853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50"/>
                                        <p:tgtEl>
                                          <p:spTgt spid="5"/>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250"/>
                                        <p:tgtEl>
                                          <p:spTgt spid="10"/>
                                        </p:tgtEl>
                                      </p:cBhvr>
                                    </p:animEffect>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250"/>
                                        <p:tgtEl>
                                          <p:spTgt spid="11"/>
                                        </p:tgtEl>
                                      </p:cBhvr>
                                    </p:animEffect>
                                  </p:childTnLst>
                                </p:cTn>
                              </p:par>
                            </p:childTnLst>
                          </p:cTn>
                        </p:par>
                        <p:par>
                          <p:cTn id="16" fill="hold">
                            <p:stCondLst>
                              <p:cond delay="75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250"/>
                                        <p:tgtEl>
                                          <p:spTgt spid="6"/>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250"/>
                                        <p:tgtEl>
                                          <p:spTgt spid="7"/>
                                        </p:tgtEl>
                                      </p:cBhvr>
                                    </p:animEffect>
                                  </p:childTnLst>
                                </p:cTn>
                              </p:par>
                            </p:childTnLst>
                          </p:cTn>
                        </p:par>
                        <p:par>
                          <p:cTn id="24" fill="hold">
                            <p:stCondLst>
                              <p:cond delay="1250"/>
                            </p:stCondLst>
                            <p:childTnLst>
                              <p:par>
                                <p:cTn id="25" presetID="22" presetClass="entr" presetSubtype="8"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250"/>
                                        <p:tgtEl>
                                          <p:spTgt spid="25"/>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250"/>
                                        <p:tgtEl>
                                          <p:spTgt spid="2"/>
                                        </p:tgtEl>
                                      </p:cBhvr>
                                    </p:animEffect>
                                  </p:childTnLst>
                                </p:cTn>
                              </p:par>
                            </p:childTnLst>
                          </p:cTn>
                        </p:par>
                        <p:par>
                          <p:cTn id="32" fill="hold">
                            <p:stCondLst>
                              <p:cond delay="1750"/>
                            </p:stCondLst>
                            <p:childTnLst>
                              <p:par>
                                <p:cTn id="33" presetID="22" presetClass="entr" presetSubtype="8"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250"/>
                                        <p:tgtEl>
                                          <p:spTgt spid="16"/>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7" grpId="0" animBg="1"/>
      <p:bldP spid="25" grpId="0" animBg="1"/>
      <p:bldP spid="2" grpId="0" animBg="1"/>
      <p:bldGraphic spid="15" grpId="0">
        <p:bldAsOne/>
      </p:bldGraphic>
      <p:bldP spid="1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47811" y="20336"/>
            <a:ext cx="1603473" cy="589766"/>
          </a:xfrm>
          <a:prstGeom prst="rect">
            <a:avLst/>
          </a:prstGeom>
        </p:spPr>
      </p:pic>
      <p:grpSp>
        <p:nvGrpSpPr>
          <p:cNvPr id="9" name="组合 8"/>
          <p:cNvGrpSpPr/>
          <p:nvPr/>
        </p:nvGrpSpPr>
        <p:grpSpPr>
          <a:xfrm>
            <a:off x="-1" y="-6361"/>
            <a:ext cx="7150100" cy="564233"/>
            <a:chOff x="-1" y="31739"/>
            <a:chExt cx="6750051" cy="564233"/>
          </a:xfrm>
        </p:grpSpPr>
        <p:sp>
          <p:nvSpPr>
            <p:cNvPr id="10" name="任意多边形: 形状 7">
              <a:extLst>
                <a:ext uri="{FF2B5EF4-FFF2-40B4-BE49-F238E27FC236}">
                  <a16:creationId xmlns:a16="http://schemas.microsoft.com/office/drawing/2014/main" id="{34B471C8-D952-403D-8E07-8F30611430D4}"/>
                </a:ext>
              </a:extLst>
            </p:cNvPr>
            <p:cNvSpPr/>
            <p:nvPr/>
          </p:nvSpPr>
          <p:spPr>
            <a:xfrm>
              <a:off x="-1" y="31739"/>
              <a:ext cx="6750050" cy="557745"/>
            </a:xfrm>
            <a:custGeom>
              <a:avLst/>
              <a:gdLst>
                <a:gd name="connsiteX0" fmla="*/ 0 w 11531601"/>
                <a:gd name="connsiteY0" fmla="*/ 0 h 743660"/>
                <a:gd name="connsiteX1" fmla="*/ 11531601 w 11531601"/>
                <a:gd name="connsiteY1" fmla="*/ 2710 h 743660"/>
                <a:gd name="connsiteX2" fmla="*/ 10318557 w 11531601"/>
                <a:gd name="connsiteY2" fmla="*/ 743472 h 743660"/>
                <a:gd name="connsiteX3" fmla="*/ 0 w 11531601"/>
                <a:gd name="connsiteY3" fmla="*/ 743660 h 743660"/>
              </a:gdLst>
              <a:ahLst/>
              <a:cxnLst>
                <a:cxn ang="0">
                  <a:pos x="connsiteX0" y="connsiteY0"/>
                </a:cxn>
                <a:cxn ang="0">
                  <a:pos x="connsiteX1" y="connsiteY1"/>
                </a:cxn>
                <a:cxn ang="0">
                  <a:pos x="connsiteX2" y="connsiteY2"/>
                </a:cxn>
                <a:cxn ang="0">
                  <a:pos x="connsiteX3" y="connsiteY3"/>
                </a:cxn>
              </a:cxnLst>
              <a:rect l="l" t="t" r="r" b="b"/>
              <a:pathLst>
                <a:path w="11531601" h="743660">
                  <a:moveTo>
                    <a:pt x="0" y="0"/>
                  </a:moveTo>
                  <a:lnTo>
                    <a:pt x="11531601" y="2710"/>
                  </a:lnTo>
                  <a:cubicBezTo>
                    <a:pt x="11358471" y="401859"/>
                    <a:pt x="10892214" y="745861"/>
                    <a:pt x="10318557" y="743472"/>
                  </a:cubicBezTo>
                  <a:lnTo>
                    <a:pt x="0" y="743660"/>
                  </a:lnTo>
                  <a:close/>
                </a:path>
              </a:pathLst>
            </a:custGeom>
            <a:blipFill dpi="0" rotWithShape="1">
              <a:blip r:embed="rId3" cstate="screen">
                <a:alphaModFix amt="20000"/>
                <a:extLst>
                  <a:ext uri="{BEBA8EAE-BF5A-486C-A8C5-ECC9F3942E4B}">
                    <a14:imgProps xmlns:a14="http://schemas.microsoft.com/office/drawing/2010/main">
                      <a14:imgLayer r:embed="rId4">
                        <a14:imgEffect>
                          <a14:colorTemperature colorTemp="11500"/>
                        </a14:imgEffect>
                        <a14:imgEffect>
                          <a14:saturation sat="0"/>
                        </a14:imgEffect>
                        <a14:imgEffect>
                          <a14:brightnessContrast bright="40000" contrast="40000"/>
                        </a14:imgEffect>
                      </a14:imgLayer>
                    </a14:imgProps>
                  </a:ext>
                  <a:ext uri="{28A0092B-C50C-407E-A947-70E740481C1C}">
                    <a14:useLocalDpi xmlns:a14="http://schemas.microsoft.com/office/drawing/2010/main"/>
                  </a:ext>
                </a:extLst>
              </a:blip>
              <a:srcRect/>
              <a:tile tx="0" ty="-196850" sx="30000" sy="3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dirty="0"/>
            </a:p>
          </p:txBody>
        </p:sp>
        <p:grpSp>
          <p:nvGrpSpPr>
            <p:cNvPr id="11" name="组合 10"/>
            <p:cNvGrpSpPr/>
            <p:nvPr/>
          </p:nvGrpSpPr>
          <p:grpSpPr>
            <a:xfrm>
              <a:off x="0" y="38227"/>
              <a:ext cx="6750050" cy="557745"/>
              <a:chOff x="0" y="228727"/>
              <a:chExt cx="7258226" cy="557745"/>
            </a:xfrm>
          </p:grpSpPr>
          <p:sp>
            <p:nvSpPr>
              <p:cNvPr id="12" name="任意多边形: 形状 7">
                <a:extLst>
                  <a:ext uri="{FF2B5EF4-FFF2-40B4-BE49-F238E27FC236}">
                    <a16:creationId xmlns:a16="http://schemas.microsoft.com/office/drawing/2014/main" id="{34B471C8-D952-403D-8E07-8F30611430D4}"/>
                  </a:ext>
                </a:extLst>
              </p:cNvPr>
              <p:cNvSpPr/>
              <p:nvPr/>
            </p:nvSpPr>
            <p:spPr>
              <a:xfrm>
                <a:off x="0" y="228727"/>
                <a:ext cx="7258226" cy="557745"/>
              </a:xfrm>
              <a:custGeom>
                <a:avLst/>
                <a:gdLst>
                  <a:gd name="connsiteX0" fmla="*/ 0 w 11531601"/>
                  <a:gd name="connsiteY0" fmla="*/ 0 h 743660"/>
                  <a:gd name="connsiteX1" fmla="*/ 11531601 w 11531601"/>
                  <a:gd name="connsiteY1" fmla="*/ 2710 h 743660"/>
                  <a:gd name="connsiteX2" fmla="*/ 10318557 w 11531601"/>
                  <a:gd name="connsiteY2" fmla="*/ 743472 h 743660"/>
                  <a:gd name="connsiteX3" fmla="*/ 0 w 11531601"/>
                  <a:gd name="connsiteY3" fmla="*/ 743660 h 743660"/>
                </a:gdLst>
                <a:ahLst/>
                <a:cxnLst>
                  <a:cxn ang="0">
                    <a:pos x="connsiteX0" y="connsiteY0"/>
                  </a:cxn>
                  <a:cxn ang="0">
                    <a:pos x="connsiteX1" y="connsiteY1"/>
                  </a:cxn>
                  <a:cxn ang="0">
                    <a:pos x="connsiteX2" y="connsiteY2"/>
                  </a:cxn>
                  <a:cxn ang="0">
                    <a:pos x="connsiteX3" y="connsiteY3"/>
                  </a:cxn>
                </a:cxnLst>
                <a:rect l="l" t="t" r="r" b="b"/>
                <a:pathLst>
                  <a:path w="11531601" h="743660">
                    <a:moveTo>
                      <a:pt x="0" y="0"/>
                    </a:moveTo>
                    <a:lnTo>
                      <a:pt x="11531601" y="2710"/>
                    </a:lnTo>
                    <a:cubicBezTo>
                      <a:pt x="11358471" y="401859"/>
                      <a:pt x="10892214" y="745861"/>
                      <a:pt x="10318557" y="743472"/>
                    </a:cubicBezTo>
                    <a:lnTo>
                      <a:pt x="0" y="743660"/>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dirty="0"/>
              </a:p>
            </p:txBody>
          </p:sp>
          <p:sp>
            <p:nvSpPr>
              <p:cNvPr id="13" name="等腰三角形 92">
                <a:extLst>
                  <a:ext uri="{FF2B5EF4-FFF2-40B4-BE49-F238E27FC236}">
                    <a16:creationId xmlns:a16="http://schemas.microsoft.com/office/drawing/2014/main" id="{DD10C768-E793-4F89-BD6A-46CFB919B957}"/>
                  </a:ext>
                </a:extLst>
              </p:cNvPr>
              <p:cNvSpPr/>
              <p:nvPr/>
            </p:nvSpPr>
            <p:spPr>
              <a:xfrm rot="16200000">
                <a:off x="171677" y="388123"/>
                <a:ext cx="240864" cy="195702"/>
              </a:xfrm>
              <a:custGeom>
                <a:avLst/>
                <a:gdLst>
                  <a:gd name="connsiteX0" fmla="*/ 1110307 w 1115683"/>
                  <a:gd name="connsiteY0" fmla="*/ 54817 h 923017"/>
                  <a:gd name="connsiteX1" fmla="*/ 588532 w 1115683"/>
                  <a:gd name="connsiteY1" fmla="*/ 905823 h 923017"/>
                  <a:gd name="connsiteX2" fmla="*/ 527151 w 1115683"/>
                  <a:gd name="connsiteY2" fmla="*/ 905823 h 923017"/>
                  <a:gd name="connsiteX3" fmla="*/ 5376 w 1115683"/>
                  <a:gd name="connsiteY3" fmla="*/ 54817 h 923017"/>
                  <a:gd name="connsiteX4" fmla="*/ 36067 w 1115683"/>
                  <a:gd name="connsiteY4" fmla="*/ 0 h 923017"/>
                  <a:gd name="connsiteX5" fmla="*/ 1079617 w 1115683"/>
                  <a:gd name="connsiteY5" fmla="*/ 0 h 923017"/>
                  <a:gd name="connsiteX6" fmla="*/ 1110307 w 1115683"/>
                  <a:gd name="connsiteY6" fmla="*/ 54817 h 923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5683" h="923017">
                    <a:moveTo>
                      <a:pt x="1110307" y="54817"/>
                    </a:moveTo>
                    <a:lnTo>
                      <a:pt x="588532" y="905823"/>
                    </a:lnTo>
                    <a:cubicBezTo>
                      <a:pt x="574476" y="928749"/>
                      <a:pt x="541207" y="928749"/>
                      <a:pt x="527151" y="905823"/>
                    </a:cubicBezTo>
                    <a:lnTo>
                      <a:pt x="5376" y="54817"/>
                    </a:lnTo>
                    <a:cubicBezTo>
                      <a:pt x="-9345" y="30807"/>
                      <a:pt x="7903" y="0"/>
                      <a:pt x="36067" y="0"/>
                    </a:cubicBezTo>
                    <a:lnTo>
                      <a:pt x="1079617" y="0"/>
                    </a:lnTo>
                    <a:cubicBezTo>
                      <a:pt x="1107781" y="0"/>
                      <a:pt x="1125029" y="30807"/>
                      <a:pt x="1110307" y="54817"/>
                    </a:cubicBezTo>
                  </a:path>
                </a:pathLst>
              </a:custGeom>
              <a:solidFill>
                <a:srgbClr val="FFC000"/>
              </a:solidFill>
              <a:ln>
                <a:noFill/>
              </a:ln>
              <a:effectLst>
                <a:outerShdw blurRad="127000" sx="102000" sy="102000" algn="ctr" rotWithShape="0">
                  <a:schemeClr val="accen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p>
            </p:txBody>
          </p:sp>
        </p:grpSp>
      </p:grpSp>
      <p:sp>
        <p:nvSpPr>
          <p:cNvPr id="14" name="标题 83">
            <a:extLst>
              <a:ext uri="{FF2B5EF4-FFF2-40B4-BE49-F238E27FC236}">
                <a16:creationId xmlns:a16="http://schemas.microsoft.com/office/drawing/2014/main" id="{14D34FE7-78BB-49E5-A6E6-35A4DFE9CF19}"/>
              </a:ext>
            </a:extLst>
          </p:cNvPr>
          <p:cNvSpPr txBox="1">
            <a:spLocks/>
          </p:cNvSpPr>
          <p:nvPr/>
        </p:nvSpPr>
        <p:spPr>
          <a:xfrm>
            <a:off x="487920" y="52086"/>
            <a:ext cx="6460343" cy="477805"/>
          </a:xfrm>
          <a:prstGeom prst="rect">
            <a:avLst/>
          </a:prstGeom>
        </p:spPr>
        <p:txBody>
          <a:bodyPr wrap="square" tIns="72000" bIns="72000" anchor="ctr">
            <a:spAutoFit/>
          </a:bodyPr>
          <a:lstStyle>
            <a:lvl1pPr algn="ctr" defTabSz="914400" rtl="0" eaLnBrk="1" latinLnBrk="0" hangingPunct="1">
              <a:lnSpc>
                <a:spcPct val="100000"/>
              </a:lnSpc>
              <a:spcBef>
                <a:spcPct val="0"/>
              </a:spcBef>
              <a:buNone/>
              <a:defRPr lang="zh-CN" altLang="en-US" sz="2400" kern="1200" dirty="0" smtClean="0">
                <a:solidFill>
                  <a:schemeClr val="bg1"/>
                </a:solidFill>
                <a:effectLst>
                  <a:outerShdw blurRad="63500" algn="ctr" rotWithShape="0">
                    <a:schemeClr val="accent2">
                      <a:lumMod val="50000"/>
                      <a:alpha val="40000"/>
                    </a:schemeClr>
                  </a:outerShdw>
                </a:effectLst>
                <a:latin typeface="+mj-ea"/>
                <a:ea typeface="+mj-ea"/>
                <a:cs typeface="+mn-cs"/>
              </a:defRPr>
            </a:lvl1pPr>
          </a:lstStyle>
          <a:p>
            <a:pPr algn="l" defTabSz="685800">
              <a:lnSpc>
                <a:spcPct val="90000"/>
              </a:lnSpc>
              <a:spcBef>
                <a:spcPts val="750"/>
              </a:spcBef>
            </a:pPr>
            <a:r>
              <a:rPr lang="zh-CN" altLang="en-US" b="1" dirty="0">
                <a:latin typeface="微软雅黑" panose="020B0503020204020204" pitchFamily="34" charset="-122"/>
                <a:ea typeface="微软雅黑" panose="020B0503020204020204" pitchFamily="34" charset="-122"/>
              </a:rPr>
              <a:t>信息交互模式与信息无障碍</a:t>
            </a:r>
          </a:p>
        </p:txBody>
      </p:sp>
      <p:grpSp>
        <p:nvGrpSpPr>
          <p:cNvPr id="163" name="组合 162"/>
          <p:cNvGrpSpPr/>
          <p:nvPr/>
        </p:nvGrpSpPr>
        <p:grpSpPr>
          <a:xfrm>
            <a:off x="323528" y="627534"/>
            <a:ext cx="8280919" cy="4464496"/>
            <a:chOff x="251520" y="627534"/>
            <a:chExt cx="8280919" cy="4464496"/>
          </a:xfrm>
        </p:grpSpPr>
        <p:grpSp>
          <p:nvGrpSpPr>
            <p:cNvPr id="160" name="组合 159"/>
            <p:cNvGrpSpPr/>
            <p:nvPr/>
          </p:nvGrpSpPr>
          <p:grpSpPr>
            <a:xfrm>
              <a:off x="251520" y="699542"/>
              <a:ext cx="5256584" cy="4303092"/>
              <a:chOff x="251520" y="699542"/>
              <a:chExt cx="5256584" cy="4303092"/>
            </a:xfrm>
          </p:grpSpPr>
          <p:sp>
            <p:nvSpPr>
              <p:cNvPr id="19" name="Rectangle 11"/>
              <p:cNvSpPr>
                <a:spLocks noChangeArrowheads="1"/>
              </p:cNvSpPr>
              <p:nvPr/>
            </p:nvSpPr>
            <p:spPr bwMode="auto">
              <a:xfrm>
                <a:off x="2297003" y="2457206"/>
                <a:ext cx="932075" cy="774700"/>
              </a:xfrm>
              <a:prstGeom prst="rect">
                <a:avLst/>
              </a:prstGeom>
              <a:solidFill>
                <a:srgbClr val="5B9BD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lnSpc>
                    <a:spcPct val="150000"/>
                  </a:lnSpc>
                </a:pPr>
                <a:r>
                  <a:rPr lang="zh-CN" altLang="en-US" sz="1600" b="1" dirty="0">
                    <a:solidFill>
                      <a:schemeClr val="bg1"/>
                    </a:solidFill>
                    <a:latin typeface="微软雅黑" panose="020B0503020204020204" pitchFamily="34" charset="-122"/>
                  </a:rPr>
                  <a:t>信 息</a:t>
                </a:r>
              </a:p>
            </p:txBody>
          </p:sp>
          <p:sp>
            <p:nvSpPr>
              <p:cNvPr id="29" name="Rectangle 21"/>
              <p:cNvSpPr>
                <a:spLocks noChangeArrowheads="1"/>
              </p:cNvSpPr>
              <p:nvPr/>
            </p:nvSpPr>
            <p:spPr bwMode="auto">
              <a:xfrm>
                <a:off x="1396930" y="2931790"/>
                <a:ext cx="654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700" b="1" i="0" u="none" strike="noStrike" cap="none" normalizeH="0" baseline="0" dirty="0">
                    <a:ln>
                      <a:noFill/>
                    </a:ln>
                    <a:solidFill>
                      <a:srgbClr val="70AD47"/>
                    </a:solidFill>
                    <a:effectLst/>
                    <a:latin typeface="微软雅黑" panose="020B0503020204020204" pitchFamily="34" charset="-122"/>
                  </a:rPr>
                  <a:t>眼</a:t>
                </a:r>
                <a:r>
                  <a:rPr kumimoji="0" lang="zh-CN" altLang="en-US" sz="1700" b="1" i="0" u="none" strike="noStrike" cap="none" normalizeH="0" baseline="0" dirty="0">
                    <a:ln>
                      <a:noFill/>
                    </a:ln>
                    <a:solidFill>
                      <a:srgbClr val="70AD47"/>
                    </a:solidFill>
                    <a:effectLst/>
                    <a:latin typeface="微软雅黑" panose="020B0503020204020204" pitchFamily="34" charset="-122"/>
                  </a:rPr>
                  <a:t>、手</a:t>
                </a:r>
                <a:endParaRPr kumimoji="0" lang="zh-CN" altLang="zh-CN" sz="1800" b="1" i="0" u="none" strike="noStrike" cap="none" normalizeH="0" baseline="0" dirty="0">
                  <a:ln>
                    <a:noFill/>
                  </a:ln>
                  <a:solidFill>
                    <a:schemeClr val="tx1"/>
                  </a:solidFill>
                  <a:effectLst/>
                  <a:latin typeface="微软雅黑" panose="020B0503020204020204" pitchFamily="34" charset="-122"/>
                </a:endParaRPr>
              </a:p>
            </p:txBody>
          </p:sp>
          <p:cxnSp>
            <p:nvCxnSpPr>
              <p:cNvPr id="84" name="直接箭头连接符 83"/>
              <p:cNvCxnSpPr/>
              <p:nvPr/>
            </p:nvCxnSpPr>
            <p:spPr>
              <a:xfrm>
                <a:off x="1258867" y="2859782"/>
                <a:ext cx="885681" cy="0"/>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cxnSp>
            <p:nvCxnSpPr>
              <p:cNvPr id="85" name="直接箭头连接符 84"/>
              <p:cNvCxnSpPr/>
              <p:nvPr/>
            </p:nvCxnSpPr>
            <p:spPr>
              <a:xfrm flipH="1" flipV="1">
                <a:off x="1216110" y="2746320"/>
                <a:ext cx="928438" cy="255"/>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sp>
            <p:nvSpPr>
              <p:cNvPr id="93" name="Rectangle 21"/>
              <p:cNvSpPr>
                <a:spLocks noChangeArrowheads="1"/>
              </p:cNvSpPr>
              <p:nvPr/>
            </p:nvSpPr>
            <p:spPr bwMode="auto">
              <a:xfrm>
                <a:off x="1396065" y="2452844"/>
                <a:ext cx="6540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700" b="1" i="0" u="none" strike="noStrike" cap="none" normalizeH="0" baseline="0" dirty="0">
                    <a:ln>
                      <a:noFill/>
                    </a:ln>
                    <a:solidFill>
                      <a:srgbClr val="70AD47"/>
                    </a:solidFill>
                    <a:effectLst/>
                    <a:latin typeface="微软雅黑" panose="020B0503020204020204" pitchFamily="34" charset="-122"/>
                  </a:rPr>
                  <a:t>眼</a:t>
                </a:r>
                <a:r>
                  <a:rPr kumimoji="0" lang="zh-CN" altLang="en-US" sz="1700" b="1" i="0" u="none" strike="noStrike" cap="none" normalizeH="0" baseline="0" dirty="0">
                    <a:ln>
                      <a:noFill/>
                    </a:ln>
                    <a:solidFill>
                      <a:srgbClr val="70AD47"/>
                    </a:solidFill>
                    <a:effectLst/>
                    <a:latin typeface="微软雅黑" panose="020B0503020204020204" pitchFamily="34" charset="-122"/>
                  </a:rPr>
                  <a:t>、</a:t>
                </a:r>
                <a:r>
                  <a:rPr lang="zh-CN" altLang="en-US" sz="1700" b="1" dirty="0">
                    <a:solidFill>
                      <a:srgbClr val="70AD47"/>
                    </a:solidFill>
                    <a:latin typeface="微软雅黑" panose="020B0503020204020204" pitchFamily="34" charset="-122"/>
                  </a:rPr>
                  <a:t>耳</a:t>
                </a:r>
                <a:endParaRPr kumimoji="0" lang="zh-CN" altLang="zh-CN" sz="1800" b="1" i="0" u="none" strike="noStrike" cap="none" normalizeH="0" baseline="0" dirty="0">
                  <a:ln>
                    <a:noFill/>
                  </a:ln>
                  <a:solidFill>
                    <a:schemeClr val="tx1"/>
                  </a:solidFill>
                  <a:effectLst/>
                  <a:latin typeface="微软雅黑" panose="020B0503020204020204" pitchFamily="34" charset="-122"/>
                </a:endParaRPr>
              </a:p>
            </p:txBody>
          </p:sp>
          <p:cxnSp>
            <p:nvCxnSpPr>
              <p:cNvPr id="96" name="直接箭头连接符 95"/>
              <p:cNvCxnSpPr/>
              <p:nvPr/>
            </p:nvCxnSpPr>
            <p:spPr>
              <a:xfrm flipH="1">
                <a:off x="3296676" y="2931790"/>
                <a:ext cx="1015199" cy="0"/>
              </a:xfrm>
              <a:prstGeom prst="straightConnector1">
                <a:avLst/>
              </a:prstGeom>
              <a:ln w="19050">
                <a:solidFill>
                  <a:srgbClr val="C00000"/>
                </a:solidFill>
                <a:tailEnd type="triangle"/>
              </a:ln>
            </p:spPr>
            <p:style>
              <a:lnRef idx="1">
                <a:schemeClr val="accent6"/>
              </a:lnRef>
              <a:fillRef idx="0">
                <a:schemeClr val="accent6"/>
              </a:fillRef>
              <a:effectRef idx="0">
                <a:schemeClr val="accent6"/>
              </a:effectRef>
              <a:fontRef idx="minor">
                <a:schemeClr val="tx1"/>
              </a:fontRef>
            </p:style>
          </p:cxnSp>
          <p:sp>
            <p:nvSpPr>
              <p:cNvPr id="99" name="Rectangle 21"/>
              <p:cNvSpPr>
                <a:spLocks noChangeArrowheads="1"/>
              </p:cNvSpPr>
              <p:nvPr/>
            </p:nvSpPr>
            <p:spPr bwMode="auto">
              <a:xfrm>
                <a:off x="3517165" y="2958212"/>
                <a:ext cx="8004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zh-CN" altLang="en-US" sz="1700" b="1" i="0" u="none" strike="noStrike" cap="none" normalizeH="0" baseline="0" dirty="0">
                    <a:ln>
                      <a:noFill/>
                    </a:ln>
                    <a:solidFill>
                      <a:srgbClr val="C00000"/>
                    </a:solidFill>
                    <a:effectLst/>
                    <a:latin typeface="微软雅黑" panose="020B0503020204020204" pitchFamily="34" charset="-122"/>
                  </a:rPr>
                  <a:t>眼</a:t>
                </a:r>
                <a:r>
                  <a:rPr lang="zh-CN" altLang="en-US" sz="1700" b="1" dirty="0">
                    <a:solidFill>
                      <a:srgbClr val="70AD47"/>
                    </a:solidFill>
                    <a:latin typeface="微软雅黑" panose="020B0503020204020204" pitchFamily="34" charset="-122"/>
                  </a:rPr>
                  <a:t>、</a:t>
                </a:r>
                <a:r>
                  <a:rPr kumimoji="0" lang="zh-CN" altLang="en-US" sz="1700" b="1" i="0" u="none" strike="noStrike" cap="none" normalizeH="0" baseline="0" dirty="0">
                    <a:ln>
                      <a:noFill/>
                    </a:ln>
                    <a:solidFill>
                      <a:srgbClr val="70AD47"/>
                    </a:solidFill>
                    <a:effectLst/>
                    <a:latin typeface="微软雅黑" panose="020B0503020204020204" pitchFamily="34" charset="-122"/>
                  </a:rPr>
                  <a:t>耳</a:t>
                </a:r>
                <a:endParaRPr kumimoji="0" lang="zh-CN" altLang="zh-CN" sz="1800" b="1" i="0" u="none" strike="noStrike" cap="none" normalizeH="0" baseline="0" dirty="0">
                  <a:ln>
                    <a:noFill/>
                  </a:ln>
                  <a:solidFill>
                    <a:schemeClr val="tx1"/>
                  </a:solidFill>
                  <a:effectLst/>
                  <a:latin typeface="微软雅黑" panose="020B0503020204020204" pitchFamily="34" charset="-122"/>
                </a:endParaRPr>
              </a:p>
            </p:txBody>
          </p:sp>
          <p:sp>
            <p:nvSpPr>
              <p:cNvPr id="100" name="Rectangle 11"/>
              <p:cNvSpPr>
                <a:spLocks noChangeArrowheads="1"/>
              </p:cNvSpPr>
              <p:nvPr/>
            </p:nvSpPr>
            <p:spPr bwMode="auto">
              <a:xfrm>
                <a:off x="4376796" y="2452844"/>
                <a:ext cx="915284" cy="774700"/>
              </a:xfrm>
              <a:prstGeom prst="rect">
                <a:avLst/>
              </a:prstGeom>
              <a:solidFill>
                <a:srgbClr val="5B9BD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zh-CN" altLang="en-US" sz="1600" b="1" dirty="0">
                    <a:solidFill>
                      <a:schemeClr val="bg1"/>
                    </a:solidFill>
                    <a:latin typeface="微软雅黑" panose="020B0503020204020204" pitchFamily="34" charset="-122"/>
                  </a:rPr>
                  <a:t>视障</a:t>
                </a:r>
                <a:endParaRPr lang="en-US" altLang="zh-CN" sz="1600" b="1" dirty="0">
                  <a:solidFill>
                    <a:schemeClr val="bg1"/>
                  </a:solidFill>
                  <a:latin typeface="微软雅黑" panose="020B0503020204020204" pitchFamily="34" charset="-122"/>
                </a:endParaRPr>
              </a:p>
              <a:p>
                <a:pPr algn="ctr"/>
                <a:r>
                  <a:rPr lang="zh-CN" altLang="en-US" sz="1600" b="1" dirty="0">
                    <a:solidFill>
                      <a:schemeClr val="bg1"/>
                    </a:solidFill>
                    <a:latin typeface="微软雅黑" panose="020B0503020204020204" pitchFamily="34" charset="-122"/>
                  </a:rPr>
                  <a:t>人群</a:t>
                </a:r>
              </a:p>
            </p:txBody>
          </p:sp>
          <p:sp>
            <p:nvSpPr>
              <p:cNvPr id="101" name="Rectangle 11"/>
              <p:cNvSpPr>
                <a:spLocks noChangeArrowheads="1"/>
              </p:cNvSpPr>
              <p:nvPr/>
            </p:nvSpPr>
            <p:spPr bwMode="auto">
              <a:xfrm>
                <a:off x="251520" y="2452844"/>
                <a:ext cx="892622" cy="774700"/>
              </a:xfrm>
              <a:prstGeom prst="rect">
                <a:avLst/>
              </a:prstGeom>
              <a:solidFill>
                <a:srgbClr val="5B9BD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zh-CN" altLang="en-US" sz="1600" b="1" dirty="0">
                    <a:solidFill>
                      <a:schemeClr val="bg1"/>
                    </a:solidFill>
                    <a:latin typeface="微软雅黑" panose="020B0503020204020204" pitchFamily="34" charset="-122"/>
                  </a:rPr>
                  <a:t>健全</a:t>
                </a:r>
                <a:endParaRPr lang="en-US" altLang="zh-CN" sz="1600" b="1" dirty="0">
                  <a:solidFill>
                    <a:schemeClr val="bg1"/>
                  </a:solidFill>
                  <a:latin typeface="微软雅黑" panose="020B0503020204020204" pitchFamily="34" charset="-122"/>
                </a:endParaRPr>
              </a:p>
              <a:p>
                <a:pPr algn="ctr"/>
                <a:r>
                  <a:rPr lang="zh-CN" altLang="en-US" sz="1600" b="1" dirty="0">
                    <a:solidFill>
                      <a:schemeClr val="bg1"/>
                    </a:solidFill>
                    <a:latin typeface="微软雅黑" panose="020B0503020204020204" pitchFamily="34" charset="-122"/>
                  </a:rPr>
                  <a:t>人群</a:t>
                </a:r>
              </a:p>
            </p:txBody>
          </p:sp>
          <p:sp>
            <p:nvSpPr>
              <p:cNvPr id="102" name="Rectangle 11"/>
              <p:cNvSpPr>
                <a:spLocks noChangeArrowheads="1"/>
              </p:cNvSpPr>
              <p:nvPr/>
            </p:nvSpPr>
            <p:spPr bwMode="auto">
              <a:xfrm>
                <a:off x="2294313" y="699542"/>
                <a:ext cx="934764" cy="774700"/>
              </a:xfrm>
              <a:prstGeom prst="rect">
                <a:avLst/>
              </a:prstGeom>
              <a:solidFill>
                <a:srgbClr val="5B9BD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zh-CN" altLang="en-US" sz="1600" b="1" dirty="0">
                    <a:solidFill>
                      <a:schemeClr val="bg1"/>
                    </a:solidFill>
                    <a:latin typeface="微软雅黑" panose="020B0503020204020204" pitchFamily="34" charset="-122"/>
                  </a:rPr>
                  <a:t>听障</a:t>
                </a:r>
                <a:endParaRPr lang="en-US" altLang="zh-CN" sz="1600" b="1" dirty="0">
                  <a:solidFill>
                    <a:schemeClr val="bg1"/>
                  </a:solidFill>
                  <a:latin typeface="微软雅黑" panose="020B0503020204020204" pitchFamily="34" charset="-122"/>
                </a:endParaRPr>
              </a:p>
              <a:p>
                <a:pPr algn="ctr"/>
                <a:r>
                  <a:rPr lang="zh-CN" altLang="en-US" sz="1600" b="1" dirty="0">
                    <a:solidFill>
                      <a:schemeClr val="bg1"/>
                    </a:solidFill>
                    <a:latin typeface="微软雅黑" panose="020B0503020204020204" pitchFamily="34" charset="-122"/>
                  </a:rPr>
                  <a:t>人群</a:t>
                </a:r>
              </a:p>
            </p:txBody>
          </p:sp>
          <p:sp>
            <p:nvSpPr>
              <p:cNvPr id="103" name="Rectangle 11"/>
              <p:cNvSpPr>
                <a:spLocks noChangeArrowheads="1"/>
              </p:cNvSpPr>
              <p:nvPr/>
            </p:nvSpPr>
            <p:spPr bwMode="auto">
              <a:xfrm>
                <a:off x="2297002" y="4227934"/>
                <a:ext cx="932075" cy="774700"/>
              </a:xfrm>
              <a:prstGeom prst="rect">
                <a:avLst/>
              </a:prstGeom>
              <a:solidFill>
                <a:srgbClr val="5B9BD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zh-CN" altLang="en-US" sz="1600" b="1" dirty="0">
                    <a:solidFill>
                      <a:schemeClr val="bg1"/>
                    </a:solidFill>
                    <a:latin typeface="微软雅黑" panose="020B0503020204020204" pitchFamily="34" charset="-122"/>
                  </a:rPr>
                  <a:t>肢残</a:t>
                </a:r>
                <a:endParaRPr lang="en-US" altLang="zh-CN" sz="1600" b="1" dirty="0">
                  <a:solidFill>
                    <a:schemeClr val="bg1"/>
                  </a:solidFill>
                  <a:latin typeface="微软雅黑" panose="020B0503020204020204" pitchFamily="34" charset="-122"/>
                </a:endParaRPr>
              </a:p>
              <a:p>
                <a:pPr algn="ctr"/>
                <a:r>
                  <a:rPr lang="zh-CN" altLang="en-US" sz="1600" b="1" dirty="0">
                    <a:solidFill>
                      <a:schemeClr val="bg1"/>
                    </a:solidFill>
                    <a:latin typeface="微软雅黑" panose="020B0503020204020204" pitchFamily="34" charset="-122"/>
                  </a:rPr>
                  <a:t>人群</a:t>
                </a:r>
              </a:p>
            </p:txBody>
          </p:sp>
          <p:cxnSp>
            <p:nvCxnSpPr>
              <p:cNvPr id="104" name="直接箭头连接符 103"/>
              <p:cNvCxnSpPr/>
              <p:nvPr/>
            </p:nvCxnSpPr>
            <p:spPr>
              <a:xfrm flipV="1">
                <a:off x="3335091" y="2787774"/>
                <a:ext cx="976784" cy="560"/>
              </a:xfrm>
              <a:prstGeom prst="straightConnector1">
                <a:avLst/>
              </a:prstGeom>
              <a:ln w="19050">
                <a:solidFill>
                  <a:srgbClr val="C00000"/>
                </a:solidFill>
                <a:tailEnd type="triangle"/>
              </a:ln>
            </p:spPr>
            <p:style>
              <a:lnRef idx="1">
                <a:schemeClr val="accent6"/>
              </a:lnRef>
              <a:fillRef idx="0">
                <a:schemeClr val="accent6"/>
              </a:fillRef>
              <a:effectRef idx="0">
                <a:schemeClr val="accent6"/>
              </a:effectRef>
              <a:fontRef idx="minor">
                <a:schemeClr val="tx1"/>
              </a:fontRef>
            </p:style>
          </p:cxnSp>
          <p:sp>
            <p:nvSpPr>
              <p:cNvPr id="109" name="Rectangle 21"/>
              <p:cNvSpPr>
                <a:spLocks noChangeArrowheads="1"/>
              </p:cNvSpPr>
              <p:nvPr/>
            </p:nvSpPr>
            <p:spPr bwMode="auto">
              <a:xfrm>
                <a:off x="3496831" y="2499742"/>
                <a:ext cx="8004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zh-CN" altLang="zh-CN" sz="1700" b="1" i="0" u="none" strike="noStrike" cap="none" normalizeH="0" baseline="0" dirty="0">
                    <a:ln>
                      <a:noFill/>
                    </a:ln>
                    <a:solidFill>
                      <a:srgbClr val="C00000"/>
                    </a:solidFill>
                    <a:effectLst/>
                    <a:latin typeface="微软雅黑" panose="020B0503020204020204" pitchFamily="34" charset="-122"/>
                  </a:rPr>
                  <a:t>眼</a:t>
                </a:r>
                <a:r>
                  <a:rPr lang="zh-CN" altLang="en-US" sz="1700" b="1" dirty="0">
                    <a:solidFill>
                      <a:srgbClr val="70AD47"/>
                    </a:solidFill>
                    <a:latin typeface="微软雅黑" panose="020B0503020204020204" pitchFamily="34" charset="-122"/>
                  </a:rPr>
                  <a:t>、</a:t>
                </a:r>
                <a:r>
                  <a:rPr kumimoji="0" lang="zh-CN" altLang="en-US" sz="1700" b="1" i="0" u="none" strike="noStrike" cap="none" normalizeH="0" baseline="0" dirty="0">
                    <a:ln>
                      <a:noFill/>
                    </a:ln>
                    <a:solidFill>
                      <a:srgbClr val="70AD47"/>
                    </a:solidFill>
                    <a:effectLst/>
                    <a:latin typeface="微软雅黑" panose="020B0503020204020204" pitchFamily="34" charset="-122"/>
                  </a:rPr>
                  <a:t>手</a:t>
                </a:r>
                <a:endParaRPr kumimoji="0" lang="zh-CN" altLang="zh-CN" sz="1800" b="1" i="0" u="none" strike="noStrike" cap="none" normalizeH="0" baseline="0" dirty="0">
                  <a:ln>
                    <a:noFill/>
                  </a:ln>
                  <a:solidFill>
                    <a:schemeClr val="tx1"/>
                  </a:solidFill>
                  <a:effectLst/>
                  <a:latin typeface="微软雅黑" panose="020B0503020204020204" pitchFamily="34" charset="-122"/>
                </a:endParaRPr>
              </a:p>
            </p:txBody>
          </p:sp>
          <p:cxnSp>
            <p:nvCxnSpPr>
              <p:cNvPr id="111" name="直接箭头连接符 110"/>
              <p:cNvCxnSpPr/>
              <p:nvPr/>
            </p:nvCxnSpPr>
            <p:spPr>
              <a:xfrm>
                <a:off x="2860218" y="1540836"/>
                <a:ext cx="1" cy="835937"/>
              </a:xfrm>
              <a:prstGeom prst="straightConnector1">
                <a:avLst/>
              </a:prstGeom>
              <a:ln w="19050">
                <a:solidFill>
                  <a:schemeClr val="accent6"/>
                </a:solidFill>
                <a:tailEnd type="triangle"/>
              </a:ln>
            </p:spPr>
            <p:style>
              <a:lnRef idx="1">
                <a:schemeClr val="accent6"/>
              </a:lnRef>
              <a:fillRef idx="0">
                <a:schemeClr val="accent6"/>
              </a:fillRef>
              <a:effectRef idx="0">
                <a:schemeClr val="accent6"/>
              </a:effectRef>
              <a:fontRef idx="minor">
                <a:schemeClr val="tx1"/>
              </a:fontRef>
            </p:style>
          </p:cxnSp>
          <p:sp>
            <p:nvSpPr>
              <p:cNvPr id="112" name="Rectangle 21"/>
              <p:cNvSpPr>
                <a:spLocks noChangeArrowheads="1"/>
              </p:cNvSpPr>
              <p:nvPr/>
            </p:nvSpPr>
            <p:spPr bwMode="auto">
              <a:xfrm>
                <a:off x="2931819" y="1591943"/>
                <a:ext cx="288439"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700" b="1" i="0" u="none" strike="noStrike" cap="none" normalizeH="0" baseline="0" dirty="0">
                    <a:ln>
                      <a:noFill/>
                    </a:ln>
                    <a:solidFill>
                      <a:srgbClr val="70AD47"/>
                    </a:solidFill>
                    <a:effectLst/>
                    <a:latin typeface="微软雅黑" panose="020B0503020204020204" pitchFamily="34" charset="-122"/>
                  </a:rPr>
                  <a:t>眼</a:t>
                </a:r>
                <a:endParaRPr kumimoji="0" lang="en-US" altLang="zh-CN" sz="1700" b="1" i="0" u="none" strike="noStrike" cap="none" normalizeH="0" baseline="0" dirty="0">
                  <a:ln>
                    <a:noFill/>
                  </a:ln>
                  <a:solidFill>
                    <a:srgbClr val="70AD47"/>
                  </a:solidFill>
                  <a:effectLst/>
                  <a:latin typeface="微软雅黑" panose="020B0503020204020204" pitchFamily="34"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700" b="1" i="0" u="none" strike="noStrike" cap="none" normalizeH="0" baseline="0" dirty="0">
                    <a:ln>
                      <a:noFill/>
                    </a:ln>
                    <a:solidFill>
                      <a:srgbClr val="70AD47"/>
                    </a:solidFill>
                    <a:effectLst/>
                    <a:latin typeface="微软雅黑" panose="020B0503020204020204" pitchFamily="34" charset="-122"/>
                  </a:rPr>
                  <a:t>、</a:t>
                </a:r>
                <a:endParaRPr kumimoji="0" lang="en-US" altLang="zh-CN" sz="1700" b="1" i="0" u="none" strike="noStrike" cap="none" normalizeH="0" baseline="0" dirty="0">
                  <a:ln>
                    <a:noFill/>
                  </a:ln>
                  <a:solidFill>
                    <a:srgbClr val="70AD47"/>
                  </a:solidFill>
                  <a:effectLst/>
                  <a:latin typeface="微软雅黑" panose="020B0503020204020204" pitchFamily="34"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700" b="1" i="0" u="none" strike="noStrike" cap="none" normalizeH="0" baseline="0" dirty="0">
                    <a:ln>
                      <a:noFill/>
                    </a:ln>
                    <a:solidFill>
                      <a:srgbClr val="70AD47"/>
                    </a:solidFill>
                    <a:effectLst/>
                    <a:latin typeface="微软雅黑" panose="020B0503020204020204" pitchFamily="34" charset="-122"/>
                  </a:rPr>
                  <a:t>手</a:t>
                </a:r>
                <a:endParaRPr kumimoji="0" lang="zh-CN" altLang="zh-CN" sz="1800" b="1" i="0" u="none" strike="noStrike" cap="none" normalizeH="0" baseline="0" dirty="0">
                  <a:ln>
                    <a:noFill/>
                  </a:ln>
                  <a:solidFill>
                    <a:srgbClr val="C00000"/>
                  </a:solidFill>
                  <a:effectLst/>
                  <a:latin typeface="微软雅黑" panose="020B0503020204020204" pitchFamily="34" charset="-122"/>
                </a:endParaRPr>
              </a:p>
            </p:txBody>
          </p:sp>
          <p:cxnSp>
            <p:nvCxnSpPr>
              <p:cNvPr id="113" name="直接箭头连接符 112"/>
              <p:cNvCxnSpPr/>
              <p:nvPr/>
            </p:nvCxnSpPr>
            <p:spPr>
              <a:xfrm flipH="1" flipV="1">
                <a:off x="2716202" y="1553362"/>
                <a:ext cx="6150" cy="806943"/>
              </a:xfrm>
              <a:prstGeom prst="straightConnector1">
                <a:avLst/>
              </a:prstGeom>
              <a:ln w="19050">
                <a:solidFill>
                  <a:srgbClr val="C00000"/>
                </a:solidFill>
                <a:tailEnd type="triangle"/>
              </a:ln>
            </p:spPr>
            <p:style>
              <a:lnRef idx="1">
                <a:schemeClr val="accent6"/>
              </a:lnRef>
              <a:fillRef idx="0">
                <a:schemeClr val="accent6"/>
              </a:fillRef>
              <a:effectRef idx="0">
                <a:schemeClr val="accent6"/>
              </a:effectRef>
              <a:fontRef idx="minor">
                <a:schemeClr val="tx1"/>
              </a:fontRef>
            </p:style>
          </p:cxnSp>
          <p:sp>
            <p:nvSpPr>
              <p:cNvPr id="114" name="Rectangle 21"/>
              <p:cNvSpPr>
                <a:spLocks noChangeArrowheads="1"/>
              </p:cNvSpPr>
              <p:nvPr/>
            </p:nvSpPr>
            <p:spPr bwMode="auto">
              <a:xfrm>
                <a:off x="2428170" y="1582721"/>
                <a:ext cx="24071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700" b="1" i="0" u="none" strike="noStrike" cap="none" normalizeH="0" baseline="0" dirty="0">
                    <a:ln>
                      <a:noFill/>
                    </a:ln>
                    <a:solidFill>
                      <a:srgbClr val="70AD47"/>
                    </a:solidFill>
                    <a:effectLst/>
                    <a:latin typeface="微软雅黑" panose="020B0503020204020204" pitchFamily="34" charset="-122"/>
                  </a:rPr>
                  <a:t>眼</a:t>
                </a:r>
                <a:endParaRPr kumimoji="0" lang="en-US" altLang="zh-CN" sz="1700" b="1" i="0" u="none" strike="noStrike" cap="none" normalizeH="0" baseline="0" dirty="0">
                  <a:ln>
                    <a:noFill/>
                  </a:ln>
                  <a:solidFill>
                    <a:srgbClr val="70AD47"/>
                  </a:solidFill>
                  <a:effectLst/>
                  <a:latin typeface="微软雅黑" panose="020B0503020204020204" pitchFamily="34"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700" b="1" i="0" u="none" strike="noStrike" cap="none" normalizeH="0" baseline="0" dirty="0">
                    <a:ln>
                      <a:noFill/>
                    </a:ln>
                    <a:solidFill>
                      <a:srgbClr val="70AD47"/>
                    </a:solidFill>
                    <a:effectLst/>
                    <a:latin typeface="微软雅黑" panose="020B0503020204020204" pitchFamily="34" charset="-122"/>
                  </a:rPr>
                  <a:t>、</a:t>
                </a:r>
                <a:endParaRPr kumimoji="0" lang="en-US" altLang="zh-CN" sz="1700" b="1" i="0" u="none" strike="noStrike" cap="none" normalizeH="0" baseline="0" dirty="0">
                  <a:ln>
                    <a:noFill/>
                  </a:ln>
                  <a:solidFill>
                    <a:srgbClr val="70AD47"/>
                  </a:solidFill>
                  <a:effectLst/>
                  <a:latin typeface="微软雅黑" panose="020B0503020204020204" pitchFamily="34"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700" b="1" i="0" u="none" strike="noStrike" cap="none" normalizeH="0" baseline="0" dirty="0">
                    <a:ln>
                      <a:noFill/>
                    </a:ln>
                    <a:solidFill>
                      <a:srgbClr val="C00000"/>
                    </a:solidFill>
                    <a:effectLst/>
                    <a:latin typeface="微软雅黑" panose="020B0503020204020204" pitchFamily="34" charset="-122"/>
                  </a:rPr>
                  <a:t>耳</a:t>
                </a:r>
                <a:endParaRPr kumimoji="0" lang="zh-CN" altLang="zh-CN" sz="1800" b="1" i="0" u="none" strike="noStrike" cap="none" normalizeH="0" baseline="0" dirty="0">
                  <a:ln>
                    <a:noFill/>
                  </a:ln>
                  <a:solidFill>
                    <a:srgbClr val="C00000"/>
                  </a:solidFill>
                  <a:effectLst/>
                  <a:latin typeface="微软雅黑" panose="020B0503020204020204" pitchFamily="34" charset="-122"/>
                </a:endParaRPr>
              </a:p>
            </p:txBody>
          </p:sp>
          <p:sp>
            <p:nvSpPr>
              <p:cNvPr id="115" name="Rectangle 21"/>
              <p:cNvSpPr>
                <a:spLocks noChangeArrowheads="1"/>
              </p:cNvSpPr>
              <p:nvPr/>
            </p:nvSpPr>
            <p:spPr bwMode="auto">
              <a:xfrm>
                <a:off x="2419227" y="3336064"/>
                <a:ext cx="21800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700" b="1" i="0" u="none" strike="noStrike" cap="none" normalizeH="0" baseline="0" dirty="0">
                    <a:ln>
                      <a:noFill/>
                    </a:ln>
                    <a:solidFill>
                      <a:srgbClr val="70AD47"/>
                    </a:solidFill>
                    <a:effectLst/>
                    <a:latin typeface="微软雅黑" panose="020B0503020204020204" pitchFamily="34" charset="-122"/>
                  </a:rPr>
                  <a:t>眼</a:t>
                </a:r>
                <a:endParaRPr kumimoji="0" lang="en-US" altLang="zh-CN" sz="1700" b="1" i="0" u="none" strike="noStrike" cap="none" normalizeH="0" baseline="0" dirty="0">
                  <a:ln>
                    <a:noFill/>
                  </a:ln>
                  <a:solidFill>
                    <a:srgbClr val="70AD47"/>
                  </a:solidFill>
                  <a:effectLst/>
                  <a:latin typeface="微软雅黑" panose="020B0503020204020204" pitchFamily="34"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700" b="1" i="0" u="none" strike="noStrike" cap="none" normalizeH="0" baseline="0" dirty="0">
                    <a:ln>
                      <a:noFill/>
                    </a:ln>
                    <a:solidFill>
                      <a:srgbClr val="70AD47"/>
                    </a:solidFill>
                    <a:effectLst/>
                    <a:latin typeface="微软雅黑" panose="020B0503020204020204" pitchFamily="34" charset="-122"/>
                  </a:rPr>
                  <a:t>、</a:t>
                </a:r>
                <a:endParaRPr kumimoji="0" lang="en-US" altLang="zh-CN" sz="1700" b="1" i="0" u="none" strike="noStrike" cap="none" normalizeH="0" baseline="0" dirty="0">
                  <a:ln>
                    <a:noFill/>
                  </a:ln>
                  <a:solidFill>
                    <a:srgbClr val="70AD47"/>
                  </a:solidFill>
                  <a:effectLst/>
                  <a:latin typeface="微软雅黑" panose="020B0503020204020204" pitchFamily="34"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700" b="1" i="0" u="none" strike="noStrike" cap="none" normalizeH="0" baseline="0" dirty="0">
                    <a:ln>
                      <a:noFill/>
                    </a:ln>
                    <a:solidFill>
                      <a:srgbClr val="70AD47"/>
                    </a:solidFill>
                    <a:effectLst/>
                    <a:latin typeface="微软雅黑" panose="020B0503020204020204" pitchFamily="34" charset="-122"/>
                  </a:rPr>
                  <a:t>耳</a:t>
                </a:r>
                <a:endParaRPr kumimoji="0" lang="zh-CN" altLang="zh-CN" sz="1800" b="1" i="0" u="none" strike="noStrike" cap="none" normalizeH="0" baseline="0" dirty="0">
                  <a:ln>
                    <a:noFill/>
                  </a:ln>
                  <a:solidFill>
                    <a:schemeClr val="tx1"/>
                  </a:solidFill>
                  <a:effectLst/>
                  <a:latin typeface="微软雅黑" panose="020B0503020204020204" pitchFamily="34" charset="-122"/>
                </a:endParaRPr>
              </a:p>
            </p:txBody>
          </p:sp>
          <p:cxnSp>
            <p:nvCxnSpPr>
              <p:cNvPr id="116" name="直接箭头连接符 115"/>
              <p:cNvCxnSpPr/>
              <p:nvPr/>
            </p:nvCxnSpPr>
            <p:spPr>
              <a:xfrm>
                <a:off x="2709243" y="3328806"/>
                <a:ext cx="0" cy="792088"/>
              </a:xfrm>
              <a:prstGeom prst="straightConnector1">
                <a:avLst/>
              </a:prstGeom>
              <a:ln w="19050">
                <a:tailEnd type="triangle"/>
              </a:ln>
            </p:spPr>
            <p:style>
              <a:lnRef idx="1">
                <a:schemeClr val="accent6"/>
              </a:lnRef>
              <a:fillRef idx="0">
                <a:schemeClr val="accent6"/>
              </a:fillRef>
              <a:effectRef idx="0">
                <a:schemeClr val="accent6"/>
              </a:effectRef>
              <a:fontRef idx="minor">
                <a:schemeClr val="tx1"/>
              </a:fontRef>
            </p:style>
          </p:cxnSp>
          <p:cxnSp>
            <p:nvCxnSpPr>
              <p:cNvPr id="117" name="直接箭头连接符 116"/>
              <p:cNvCxnSpPr/>
              <p:nvPr/>
            </p:nvCxnSpPr>
            <p:spPr>
              <a:xfrm flipV="1">
                <a:off x="2853259" y="3328807"/>
                <a:ext cx="0" cy="792088"/>
              </a:xfrm>
              <a:prstGeom prst="straightConnector1">
                <a:avLst/>
              </a:prstGeom>
              <a:ln w="19050">
                <a:solidFill>
                  <a:srgbClr val="C00000"/>
                </a:solidFill>
                <a:tailEnd type="triangle"/>
              </a:ln>
            </p:spPr>
            <p:style>
              <a:lnRef idx="1">
                <a:schemeClr val="accent6"/>
              </a:lnRef>
              <a:fillRef idx="0">
                <a:schemeClr val="accent6"/>
              </a:fillRef>
              <a:effectRef idx="0">
                <a:schemeClr val="accent6"/>
              </a:effectRef>
              <a:fontRef idx="minor">
                <a:schemeClr val="tx1"/>
              </a:fontRef>
            </p:style>
          </p:cxnSp>
          <p:sp>
            <p:nvSpPr>
              <p:cNvPr id="118" name="Rectangle 21"/>
              <p:cNvSpPr>
                <a:spLocks noChangeArrowheads="1"/>
              </p:cNvSpPr>
              <p:nvPr/>
            </p:nvSpPr>
            <p:spPr bwMode="auto">
              <a:xfrm>
                <a:off x="2960279" y="3327296"/>
                <a:ext cx="21800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700" b="1" i="0" u="none" strike="noStrike" cap="none" normalizeH="0" baseline="0" dirty="0">
                    <a:ln>
                      <a:noFill/>
                    </a:ln>
                    <a:solidFill>
                      <a:srgbClr val="70AD47"/>
                    </a:solidFill>
                    <a:effectLst/>
                    <a:latin typeface="微软雅黑" panose="020B0503020204020204" pitchFamily="34" charset="-122"/>
                  </a:rPr>
                  <a:t>眼</a:t>
                </a:r>
                <a:endParaRPr kumimoji="0" lang="en-US" altLang="zh-CN" sz="1700" b="1" i="0" u="none" strike="noStrike" cap="none" normalizeH="0" baseline="0" dirty="0">
                  <a:ln>
                    <a:noFill/>
                  </a:ln>
                  <a:solidFill>
                    <a:srgbClr val="70AD47"/>
                  </a:solidFill>
                  <a:effectLst/>
                  <a:latin typeface="微软雅黑" panose="020B0503020204020204" pitchFamily="34"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en-US" sz="1700" b="1" i="0" u="none" strike="noStrike" cap="none" normalizeH="0" baseline="0" dirty="0">
                    <a:ln>
                      <a:noFill/>
                    </a:ln>
                    <a:solidFill>
                      <a:srgbClr val="70AD47"/>
                    </a:solidFill>
                    <a:effectLst/>
                    <a:latin typeface="微软雅黑" panose="020B0503020204020204" pitchFamily="34" charset="-122"/>
                  </a:rPr>
                  <a:t>、</a:t>
                </a:r>
                <a:endParaRPr kumimoji="0" lang="en-US" altLang="zh-CN" sz="1700" b="1" i="0" u="none" strike="noStrike" cap="none" normalizeH="0" baseline="0" dirty="0">
                  <a:ln>
                    <a:noFill/>
                  </a:ln>
                  <a:solidFill>
                    <a:srgbClr val="70AD47"/>
                  </a:solidFill>
                  <a:effectLst/>
                  <a:latin typeface="微软雅黑" panose="020B0503020204020204" pitchFamily="34"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lang="zh-CN" altLang="en-US" sz="1700" b="1" dirty="0">
                    <a:solidFill>
                      <a:srgbClr val="C00000"/>
                    </a:solidFill>
                    <a:latin typeface="微软雅黑" panose="020B0503020204020204" pitchFamily="34" charset="-122"/>
                  </a:rPr>
                  <a:t>手</a:t>
                </a:r>
                <a:endParaRPr kumimoji="0" lang="zh-CN" altLang="zh-CN" sz="1800" b="1" i="0" u="none" strike="noStrike" cap="none" normalizeH="0" baseline="0" dirty="0">
                  <a:ln>
                    <a:noFill/>
                  </a:ln>
                  <a:solidFill>
                    <a:srgbClr val="C00000"/>
                  </a:solidFill>
                  <a:effectLst/>
                  <a:latin typeface="微软雅黑" panose="020B0503020204020204" pitchFamily="34" charset="-122"/>
                </a:endParaRPr>
              </a:p>
            </p:txBody>
          </p:sp>
          <p:sp>
            <p:nvSpPr>
              <p:cNvPr id="141" name="虚尾箭头 140"/>
              <p:cNvSpPr/>
              <p:nvPr/>
            </p:nvSpPr>
            <p:spPr>
              <a:xfrm>
                <a:off x="3419872" y="1059582"/>
                <a:ext cx="395811" cy="216024"/>
              </a:xfrm>
              <a:prstGeom prst="stripedRightArrow">
                <a:avLst/>
              </a:prstGeom>
              <a:solidFill>
                <a:srgbClr val="C00000"/>
              </a:solidFill>
              <a:ln>
                <a:solidFill>
                  <a:srgbClr val="00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虚尾箭头 141"/>
              <p:cNvSpPr/>
              <p:nvPr/>
            </p:nvSpPr>
            <p:spPr>
              <a:xfrm>
                <a:off x="3419872" y="4443958"/>
                <a:ext cx="395811" cy="216024"/>
              </a:xfrm>
              <a:prstGeom prst="stripedRightArrow">
                <a:avLst/>
              </a:prstGeom>
              <a:solidFill>
                <a:srgbClr val="C00000"/>
              </a:solidFill>
              <a:ln>
                <a:solidFill>
                  <a:srgbClr val="00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虚尾箭头 142"/>
              <p:cNvSpPr/>
              <p:nvPr/>
            </p:nvSpPr>
            <p:spPr>
              <a:xfrm rot="16200000">
                <a:off x="4554115" y="2013572"/>
                <a:ext cx="395811" cy="216024"/>
              </a:xfrm>
              <a:prstGeom prst="stripedRightArrow">
                <a:avLst/>
              </a:prstGeom>
              <a:solidFill>
                <a:srgbClr val="C00000"/>
              </a:solidFill>
              <a:ln>
                <a:solidFill>
                  <a:srgbClr val="00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虚尾箭头 143"/>
              <p:cNvSpPr/>
              <p:nvPr/>
            </p:nvSpPr>
            <p:spPr>
              <a:xfrm rot="5400000">
                <a:off x="4554115" y="3453732"/>
                <a:ext cx="395811" cy="216024"/>
              </a:xfrm>
              <a:prstGeom prst="stripedRightArrow">
                <a:avLst/>
              </a:prstGeom>
              <a:solidFill>
                <a:srgbClr val="C00000"/>
              </a:solidFill>
              <a:ln>
                <a:solidFill>
                  <a:srgbClr val="00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3923928" y="3939902"/>
                <a:ext cx="1584176" cy="981205"/>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lnSpc>
                    <a:spcPct val="150000"/>
                  </a:lnSpc>
                </a:pPr>
                <a:r>
                  <a:rPr lang="zh-CN" altLang="en-US" b="1" dirty="0">
                    <a:solidFill>
                      <a:srgbClr val="C00000"/>
                    </a:solidFill>
                    <a:latin typeface="微软雅黑" panose="020B0503020204020204" pitchFamily="34" charset="-122"/>
                    <a:ea typeface="微软雅黑" panose="020B0503020204020204" pitchFamily="34" charset="-122"/>
                  </a:rPr>
                  <a:t>信息输入障碍</a:t>
                </a:r>
              </a:p>
            </p:txBody>
          </p:sp>
          <p:sp>
            <p:nvSpPr>
              <p:cNvPr id="146" name="椭圆 145"/>
              <p:cNvSpPr/>
              <p:nvPr/>
            </p:nvSpPr>
            <p:spPr>
              <a:xfrm>
                <a:off x="3923928" y="798457"/>
                <a:ext cx="1584176" cy="981205"/>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lnSpc>
                    <a:spcPct val="150000"/>
                  </a:lnSpc>
                </a:pPr>
                <a:r>
                  <a:rPr lang="zh-CN" altLang="en-US" b="1" dirty="0">
                    <a:solidFill>
                      <a:srgbClr val="C00000"/>
                    </a:solidFill>
                    <a:latin typeface="微软雅黑" panose="020B0503020204020204" pitchFamily="34" charset="-122"/>
                    <a:ea typeface="微软雅黑" panose="020B0503020204020204" pitchFamily="34" charset="-122"/>
                  </a:rPr>
                  <a:t>信息获取障碍</a:t>
                </a:r>
              </a:p>
            </p:txBody>
          </p:sp>
        </p:grpSp>
        <p:sp>
          <p:nvSpPr>
            <p:cNvPr id="149" name="文本框 148"/>
            <p:cNvSpPr txBox="1"/>
            <p:nvPr/>
          </p:nvSpPr>
          <p:spPr>
            <a:xfrm>
              <a:off x="6075070" y="1635646"/>
              <a:ext cx="441146" cy="2400657"/>
            </a:xfrm>
            <a:prstGeom prst="rect">
              <a:avLst/>
            </a:prstGeom>
            <a:solidFill>
              <a:srgbClr val="C00000"/>
            </a:solidFill>
            <a:ln>
              <a:solidFill>
                <a:srgbClr val="C00000"/>
              </a:solidFill>
            </a:ln>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信</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息</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无</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障</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碍</a:t>
              </a:r>
            </a:p>
          </p:txBody>
        </p:sp>
        <p:sp>
          <p:nvSpPr>
            <p:cNvPr id="153" name="文本框 152"/>
            <p:cNvSpPr txBox="1"/>
            <p:nvPr/>
          </p:nvSpPr>
          <p:spPr>
            <a:xfrm>
              <a:off x="7257344" y="1203598"/>
              <a:ext cx="1092607" cy="3312368"/>
            </a:xfrm>
            <a:prstGeom prst="rect">
              <a:avLst/>
            </a:prstGeom>
            <a:noFill/>
            <a:ln>
              <a:solidFill>
                <a:schemeClr val="accent6"/>
              </a:solidFill>
            </a:ln>
          </p:spPr>
          <p:txBody>
            <a:bodyPr vert="eaVert" wrap="square" rtlCol="0" anchor="ctr">
              <a:spAutoFit/>
            </a:bodyPr>
            <a:lstStyle/>
            <a:p>
              <a:pPr marL="285750" indent="-285750" algn="ctr">
                <a:lnSpc>
                  <a:spcPct val="200000"/>
                </a:lnSpc>
                <a:buFont typeface="Wingdings" panose="05000000000000000000" pitchFamily="2" charset="2"/>
                <a:buChar char="Ø"/>
              </a:pPr>
              <a:r>
                <a:rPr lang="zh-CN" altLang="en-US" sz="1600" b="1" dirty="0">
                  <a:solidFill>
                    <a:srgbClr val="C00000"/>
                  </a:solidFill>
                  <a:latin typeface="微软雅黑" panose="020B0503020204020204" pitchFamily="34" charset="-122"/>
                </a:rPr>
                <a:t>让生活中的</a:t>
              </a:r>
              <a:r>
                <a:rPr lang="zh-CN" altLang="en-US" sz="1600" b="1" dirty="0">
                  <a:solidFill>
                    <a:srgbClr val="C00000"/>
                  </a:solidFill>
                  <a:latin typeface="仿宋_GB2312" panose="02010609030101010101" pitchFamily="49" charset="-122"/>
                  <a:ea typeface="仿宋_GB2312" panose="02010609030101010101" pitchFamily="49" charset="-122"/>
                </a:rPr>
                <a:t>“</a:t>
              </a:r>
              <a:r>
                <a:rPr lang="zh-CN" altLang="en-US" sz="1600" b="1" dirty="0">
                  <a:solidFill>
                    <a:srgbClr val="C00000"/>
                  </a:solidFill>
                  <a:latin typeface="微软雅黑" panose="020B0503020204020204" pitchFamily="34" charset="-122"/>
                </a:rPr>
                <a:t>信息</a:t>
              </a:r>
              <a:r>
                <a:rPr lang="zh-CN" altLang="en-US" sz="1600" b="1" dirty="0">
                  <a:solidFill>
                    <a:srgbClr val="C00000"/>
                  </a:solidFill>
                  <a:latin typeface="仿宋_GB2312" panose="02010609030101010101" pitchFamily="49" charset="-122"/>
                  <a:ea typeface="仿宋_GB2312" panose="02010609030101010101" pitchFamily="49" charset="-122"/>
                </a:rPr>
                <a:t>”“</a:t>
              </a:r>
              <a:r>
                <a:rPr lang="zh-CN" altLang="en-US" sz="1600" b="1" dirty="0">
                  <a:solidFill>
                    <a:srgbClr val="C00000"/>
                  </a:solidFill>
                  <a:latin typeface="微软雅黑" panose="020B0503020204020204" pitchFamily="34" charset="-122"/>
                </a:rPr>
                <a:t>无障碍</a:t>
              </a:r>
              <a:r>
                <a:rPr lang="zh-CN" altLang="en-US" sz="1600" b="1" dirty="0">
                  <a:solidFill>
                    <a:srgbClr val="C00000"/>
                  </a:solidFill>
                  <a:latin typeface="仿宋_GB2312" panose="02010609030101010101" pitchFamily="49" charset="-122"/>
                  <a:ea typeface="仿宋_GB2312" panose="02010609030101010101" pitchFamily="49" charset="-122"/>
                </a:rPr>
                <a:t>”</a:t>
              </a:r>
              <a:endParaRPr lang="en-US" altLang="zh-CN" sz="1600" b="1" dirty="0">
                <a:solidFill>
                  <a:srgbClr val="C00000"/>
                </a:solidFill>
                <a:latin typeface="仿宋_GB2312" panose="02010609030101010101" pitchFamily="49" charset="-122"/>
                <a:ea typeface="仿宋_GB2312" panose="02010609030101010101" pitchFamily="49" charset="-122"/>
              </a:endParaRPr>
            </a:p>
            <a:p>
              <a:pPr marL="285750" indent="-285750" algn="ctr">
                <a:lnSpc>
                  <a:spcPct val="200000"/>
                </a:lnSpc>
                <a:buFont typeface="Wingdings" panose="05000000000000000000" pitchFamily="2" charset="2"/>
                <a:buChar char="Ø"/>
              </a:pPr>
              <a:r>
                <a:rPr lang="zh-CN" altLang="en-US" sz="1600" b="1" dirty="0">
                  <a:solidFill>
                    <a:srgbClr val="C00000"/>
                  </a:solidFill>
                  <a:latin typeface="微软雅黑" panose="020B0503020204020204" pitchFamily="34" charset="-122"/>
                </a:rPr>
                <a:t>用</a:t>
              </a:r>
              <a:r>
                <a:rPr lang="zh-CN" altLang="en-US" sz="1600" b="1" dirty="0">
                  <a:solidFill>
                    <a:srgbClr val="C00000"/>
                  </a:solidFill>
                  <a:latin typeface="仿宋_GB2312" panose="02010609030101010101" pitchFamily="49" charset="-122"/>
                  <a:ea typeface="仿宋_GB2312" panose="02010609030101010101" pitchFamily="49" charset="-122"/>
                </a:rPr>
                <a:t>“</a:t>
              </a:r>
              <a:r>
                <a:rPr lang="zh-CN" altLang="en-US" sz="1600" b="1" dirty="0">
                  <a:solidFill>
                    <a:srgbClr val="C00000"/>
                  </a:solidFill>
                  <a:latin typeface="微软雅黑" panose="020B0503020204020204" pitchFamily="34" charset="-122"/>
                </a:rPr>
                <a:t>信息</a:t>
              </a:r>
              <a:r>
                <a:rPr lang="zh-CN" altLang="en-US" sz="1600" b="1" dirty="0">
                  <a:solidFill>
                    <a:srgbClr val="C00000"/>
                  </a:solidFill>
                  <a:latin typeface="仿宋_GB2312" panose="02010609030101010101" pitchFamily="49" charset="-122"/>
                  <a:ea typeface="仿宋_GB2312" panose="02010609030101010101" pitchFamily="49" charset="-122"/>
                </a:rPr>
                <a:t>”</a:t>
              </a:r>
              <a:r>
                <a:rPr lang="zh-CN" altLang="en-US" sz="1600" b="1" dirty="0">
                  <a:solidFill>
                    <a:srgbClr val="C00000"/>
                  </a:solidFill>
                  <a:latin typeface="微软雅黑" panose="020B0503020204020204" pitchFamily="34" charset="-122"/>
                </a:rPr>
                <a:t>让生活更</a:t>
              </a:r>
              <a:r>
                <a:rPr lang="zh-CN" altLang="en-US" sz="1600" b="1" dirty="0">
                  <a:solidFill>
                    <a:srgbClr val="C00000"/>
                  </a:solidFill>
                  <a:latin typeface="仿宋_GB2312" panose="02010609030101010101" pitchFamily="49" charset="-122"/>
                  <a:ea typeface="仿宋_GB2312" panose="02010609030101010101" pitchFamily="49" charset="-122"/>
                </a:rPr>
                <a:t>“</a:t>
              </a:r>
              <a:r>
                <a:rPr lang="zh-CN" altLang="en-US" sz="1600" b="1" dirty="0">
                  <a:solidFill>
                    <a:srgbClr val="C00000"/>
                  </a:solidFill>
                  <a:latin typeface="微软雅黑" panose="020B0503020204020204" pitchFamily="34" charset="-122"/>
                </a:rPr>
                <a:t>无障碍</a:t>
              </a:r>
              <a:r>
                <a:rPr lang="zh-CN" altLang="en-US" sz="1600" b="1" dirty="0">
                  <a:solidFill>
                    <a:srgbClr val="C00000"/>
                  </a:solidFill>
                  <a:latin typeface="仿宋_GB2312" panose="02010609030101010101" pitchFamily="49" charset="-122"/>
                  <a:ea typeface="仿宋_GB2312" panose="02010609030101010101" pitchFamily="49" charset="-122"/>
                </a:rPr>
                <a:t>”</a:t>
              </a:r>
            </a:p>
          </p:txBody>
        </p:sp>
        <p:sp>
          <p:nvSpPr>
            <p:cNvPr id="154" name="右大括号 153"/>
            <p:cNvSpPr/>
            <p:nvPr/>
          </p:nvSpPr>
          <p:spPr>
            <a:xfrm flipH="1">
              <a:off x="6588223" y="915566"/>
              <a:ext cx="457609" cy="3888432"/>
            </a:xfrm>
            <a:prstGeom prst="rightBrace">
              <a:avLst>
                <a:gd name="adj1" fmla="val 30908"/>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6" name="文本框 155"/>
            <p:cNvSpPr txBox="1"/>
            <p:nvPr/>
          </p:nvSpPr>
          <p:spPr>
            <a:xfrm>
              <a:off x="7039345" y="627534"/>
              <a:ext cx="1493094" cy="369332"/>
            </a:xfrm>
            <a:prstGeom prst="rect">
              <a:avLst/>
            </a:prstGeom>
            <a:ln/>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技术突破</a:t>
              </a:r>
            </a:p>
          </p:txBody>
        </p:sp>
        <p:sp>
          <p:nvSpPr>
            <p:cNvPr id="157" name="文本框 156"/>
            <p:cNvSpPr txBox="1"/>
            <p:nvPr/>
          </p:nvSpPr>
          <p:spPr>
            <a:xfrm>
              <a:off x="7039345" y="4722698"/>
              <a:ext cx="1493094" cy="369332"/>
            </a:xfrm>
            <a:prstGeom prst="rect">
              <a:avLst/>
            </a:prstGeom>
            <a:ln/>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应用创新</a:t>
              </a:r>
            </a:p>
          </p:txBody>
        </p:sp>
        <p:sp>
          <p:nvSpPr>
            <p:cNvPr id="158" name="燕尾形 157"/>
            <p:cNvSpPr/>
            <p:nvPr/>
          </p:nvSpPr>
          <p:spPr>
            <a:xfrm rot="5400000">
              <a:off x="7854230" y="985247"/>
              <a:ext cx="176481" cy="260221"/>
            </a:xfrm>
            <a:prstGeom prst="chevron">
              <a:avLst/>
            </a:prstGeom>
            <a:solidFill>
              <a:srgbClr val="C00000"/>
            </a:solidFill>
            <a:ln>
              <a:solidFill>
                <a:srgbClr val="00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9" name="燕尾形 158"/>
            <p:cNvSpPr/>
            <p:nvPr/>
          </p:nvSpPr>
          <p:spPr>
            <a:xfrm rot="16200000">
              <a:off x="7449992" y="4474096"/>
              <a:ext cx="176481" cy="260222"/>
            </a:xfrm>
            <a:prstGeom prst="chevron">
              <a:avLst/>
            </a:prstGeom>
            <a:solidFill>
              <a:srgbClr val="C00000"/>
            </a:solidFill>
            <a:ln>
              <a:solidFill>
                <a:srgbClr val="00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1" name="矩形 160"/>
            <p:cNvSpPr/>
            <p:nvPr/>
          </p:nvSpPr>
          <p:spPr>
            <a:xfrm>
              <a:off x="2216556" y="627534"/>
              <a:ext cx="3363556" cy="4464496"/>
            </a:xfrm>
            <a:prstGeom prst="rect">
              <a:avLst/>
            </a:prstGeom>
            <a:noFill/>
            <a:ln w="19050">
              <a:solidFill>
                <a:srgbClr val="C0000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62" name="燕尾形 161"/>
            <p:cNvSpPr/>
            <p:nvPr/>
          </p:nvSpPr>
          <p:spPr>
            <a:xfrm>
              <a:off x="5740097" y="2725244"/>
              <a:ext cx="263712" cy="260221"/>
            </a:xfrm>
            <a:prstGeom prst="chevron">
              <a:avLst/>
            </a:prstGeom>
            <a:solidFill>
              <a:srgbClr val="C00000"/>
            </a:solidFill>
            <a:ln>
              <a:solidFill>
                <a:srgbClr val="00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27726269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平等</a:t>
            </a:r>
            <a:r>
              <a:rPr lang="en-US" altLang="zh-CN" dirty="0"/>
              <a:t>≠</a:t>
            </a:r>
            <a:r>
              <a:rPr lang="zh-CN" altLang="en-US" dirty="0"/>
              <a:t>均等</a:t>
            </a:r>
          </a:p>
        </p:txBody>
      </p:sp>
      <p:pic>
        <p:nvPicPr>
          <p:cNvPr id="9" name="图片 8">
            <a:extLst>
              <a:ext uri="{FF2B5EF4-FFF2-40B4-BE49-F238E27FC236}">
                <a16:creationId xmlns:a16="http://schemas.microsoft.com/office/drawing/2014/main" id="{FAD40B1A-4AA1-ECCF-4AC8-C9035C725DA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475656" y="915566"/>
            <a:ext cx="5858605" cy="38590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a:bodyPr>
          <a:lstStyle/>
          <a:p>
            <a:r>
              <a:rPr lang="zh-CN" altLang="en-US" dirty="0"/>
              <a:t>信息无障碍的产业应用与产品研发</a:t>
            </a:r>
          </a:p>
        </p:txBody>
      </p:sp>
      <p:graphicFrame>
        <p:nvGraphicFramePr>
          <p:cNvPr id="2" name="图示 1"/>
          <p:cNvGraphicFramePr/>
          <p:nvPr>
            <p:extLst>
              <p:ext uri="{D42A27DB-BD31-4B8C-83A1-F6EECF244321}">
                <p14:modId xmlns:p14="http://schemas.microsoft.com/office/powerpoint/2010/main" val="1809755415"/>
              </p:ext>
            </p:extLst>
          </p:nvPr>
        </p:nvGraphicFramePr>
        <p:xfrm>
          <a:off x="215996" y="911613"/>
          <a:ext cx="8702298"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内容占位符 71"/>
          <p:cNvSpPr>
            <a:spLocks noGrp="1" noChangeArrowheads="1"/>
          </p:cNvSpPr>
          <p:nvPr>
            <p:ph idx="1"/>
          </p:nvPr>
        </p:nvSpPr>
        <p:spPr/>
        <p:txBody>
          <a:bodyPr/>
          <a:lstStyle/>
          <a:p>
            <a:r>
              <a:rPr lang="zh-CN" altLang="zh-CN" sz="1800" dirty="0"/>
              <a:t>针对</a:t>
            </a:r>
            <a:r>
              <a:rPr lang="zh-CN" altLang="en-US" sz="1800" dirty="0"/>
              <a:t>视听障碍人群</a:t>
            </a:r>
            <a:r>
              <a:rPr lang="zh-CN" altLang="zh-CN" sz="1800" dirty="0"/>
              <a:t>面临的</a:t>
            </a:r>
            <a:r>
              <a:rPr lang="zh-CN" altLang="zh-CN" sz="1800" dirty="0">
                <a:solidFill>
                  <a:srgbClr val="C00000"/>
                </a:solidFill>
              </a:rPr>
              <a:t>通道受限</a:t>
            </a:r>
            <a:r>
              <a:rPr lang="zh-CN" altLang="zh-CN" sz="1800" dirty="0"/>
              <a:t>、</a:t>
            </a:r>
            <a:r>
              <a:rPr lang="zh-CN" altLang="zh-CN" sz="1800" dirty="0">
                <a:solidFill>
                  <a:srgbClr val="C00000"/>
                </a:solidFill>
              </a:rPr>
              <a:t>信息过载</a:t>
            </a:r>
            <a:r>
              <a:rPr lang="zh-CN" altLang="zh-CN" sz="1800" dirty="0"/>
              <a:t>和</a:t>
            </a:r>
            <a:r>
              <a:rPr lang="zh-CN" altLang="zh-CN" sz="1800" dirty="0">
                <a:solidFill>
                  <a:srgbClr val="C00000"/>
                </a:solidFill>
              </a:rPr>
              <a:t>交互不同步</a:t>
            </a:r>
            <a:r>
              <a:rPr lang="zh-CN" altLang="zh-CN" sz="1800" dirty="0"/>
              <a:t>三大挑战，将</a:t>
            </a:r>
            <a:r>
              <a:rPr lang="zh-CN" altLang="zh-CN" sz="1800" dirty="0">
                <a:solidFill>
                  <a:srgbClr val="C00000"/>
                </a:solidFill>
              </a:rPr>
              <a:t>不可感知</a:t>
            </a:r>
            <a:r>
              <a:rPr lang="zh-CN" altLang="zh-CN" sz="1800" dirty="0"/>
              <a:t>的多媒体信息</a:t>
            </a:r>
            <a:r>
              <a:rPr lang="zh-CN" altLang="zh-CN" sz="1800" dirty="0">
                <a:solidFill>
                  <a:srgbClr val="C00000"/>
                </a:solidFill>
              </a:rPr>
              <a:t>高效</a:t>
            </a:r>
            <a:r>
              <a:rPr lang="zh-CN" altLang="zh-CN" sz="1800" dirty="0"/>
              <a:t>转换为</a:t>
            </a:r>
            <a:r>
              <a:rPr lang="zh-CN" altLang="zh-CN" sz="1800" dirty="0">
                <a:solidFill>
                  <a:srgbClr val="C00000"/>
                </a:solidFill>
              </a:rPr>
              <a:t>可感知</a:t>
            </a:r>
            <a:r>
              <a:rPr lang="zh-CN" altLang="en-US" sz="1800" dirty="0"/>
              <a:t>、</a:t>
            </a:r>
            <a:r>
              <a:rPr lang="zh-CN" altLang="en-US" sz="1800" dirty="0">
                <a:solidFill>
                  <a:srgbClr val="C00000"/>
                </a:solidFill>
              </a:rPr>
              <a:t>精准</a:t>
            </a:r>
            <a:r>
              <a:rPr lang="zh-CN" altLang="zh-CN" sz="1800" dirty="0"/>
              <a:t>的</a:t>
            </a:r>
            <a:r>
              <a:rPr lang="zh-CN" altLang="en-US" sz="1800" dirty="0"/>
              <a:t>有效</a:t>
            </a:r>
            <a:r>
              <a:rPr lang="zh-CN" altLang="zh-CN" sz="1800" dirty="0"/>
              <a:t>信息</a:t>
            </a:r>
            <a:endParaRPr lang="zh-CN" altLang="en-US" sz="1800" dirty="0"/>
          </a:p>
        </p:txBody>
      </p:sp>
      <p:sp>
        <p:nvSpPr>
          <p:cNvPr id="18435" name="标题 3"/>
          <p:cNvSpPr>
            <a:spLocks noGrp="1" noChangeArrowheads="1"/>
          </p:cNvSpPr>
          <p:nvPr>
            <p:ph type="title"/>
          </p:nvPr>
        </p:nvSpPr>
        <p:spPr/>
        <p:txBody>
          <a:bodyPr/>
          <a:lstStyle/>
          <a:p>
            <a:r>
              <a:rPr lang="zh-CN" altLang="en-US" dirty="0"/>
              <a:t>技术创新总框架</a:t>
            </a:r>
          </a:p>
        </p:txBody>
      </p:sp>
      <p:sp>
        <p:nvSpPr>
          <p:cNvPr id="75" name="文本框 74"/>
          <p:cNvSpPr txBox="1">
            <a:spLocks noChangeArrowheads="1"/>
          </p:cNvSpPr>
          <p:nvPr/>
        </p:nvSpPr>
        <p:spPr bwMode="auto">
          <a:xfrm>
            <a:off x="6620682" y="1459385"/>
            <a:ext cx="9858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b="1"/>
              <a:t>视听障碍</a:t>
            </a:r>
            <a:endParaRPr lang="en-US" altLang="zh-CN" b="1" dirty="0"/>
          </a:p>
          <a:p>
            <a:pPr algn="ctr" eaLnBrk="1" hangingPunct="1"/>
            <a:r>
              <a:rPr lang="zh-CN" altLang="en-US" b="1" dirty="0"/>
              <a:t>用户</a:t>
            </a:r>
            <a:endParaRPr lang="en-US" altLang="zh-CN" b="1" dirty="0"/>
          </a:p>
        </p:txBody>
      </p:sp>
      <p:grpSp>
        <p:nvGrpSpPr>
          <p:cNvPr id="76" name="组合 75"/>
          <p:cNvGrpSpPr>
            <a:grpSpLocks/>
          </p:cNvGrpSpPr>
          <p:nvPr/>
        </p:nvGrpSpPr>
        <p:grpSpPr bwMode="auto">
          <a:xfrm>
            <a:off x="6922173" y="2041982"/>
            <a:ext cx="389335" cy="389334"/>
            <a:chOff x="10731500" y="4517230"/>
            <a:chExt cx="706898" cy="706898"/>
          </a:xfrm>
        </p:grpSpPr>
        <p:sp>
          <p:nvSpPr>
            <p:cNvPr id="91" name="笑脸 90"/>
            <p:cNvSpPr/>
            <p:nvPr/>
          </p:nvSpPr>
          <p:spPr>
            <a:xfrm>
              <a:off x="10731500" y="4517230"/>
              <a:ext cx="706898" cy="706898"/>
            </a:xfrm>
            <a:prstGeom prst="smileyFace">
              <a:avLst>
                <a:gd name="adj" fmla="val -4653"/>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593">
                <a:solidFill>
                  <a:schemeClr val="tx1"/>
                </a:solidFill>
              </a:endParaRPr>
            </a:p>
          </p:txBody>
        </p:sp>
        <p:sp>
          <p:nvSpPr>
            <p:cNvPr id="92" name="椭圆 91"/>
            <p:cNvSpPr/>
            <p:nvPr/>
          </p:nvSpPr>
          <p:spPr>
            <a:xfrm>
              <a:off x="10867692" y="4683686"/>
              <a:ext cx="179426" cy="17942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593">
                <a:solidFill>
                  <a:schemeClr val="tx1"/>
                </a:solidFill>
              </a:endParaRPr>
            </a:p>
          </p:txBody>
        </p:sp>
        <p:sp>
          <p:nvSpPr>
            <p:cNvPr id="93" name="椭圆 92"/>
            <p:cNvSpPr/>
            <p:nvPr/>
          </p:nvSpPr>
          <p:spPr>
            <a:xfrm>
              <a:off x="11107647" y="4683686"/>
              <a:ext cx="181588" cy="17942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593">
                <a:solidFill>
                  <a:schemeClr val="tx1"/>
                </a:solidFill>
              </a:endParaRPr>
            </a:p>
          </p:txBody>
        </p:sp>
        <p:cxnSp>
          <p:nvCxnSpPr>
            <p:cNvPr id="94" name="直接连接符 93"/>
            <p:cNvCxnSpPr/>
            <p:nvPr/>
          </p:nvCxnSpPr>
          <p:spPr>
            <a:xfrm>
              <a:off x="10824457" y="4785289"/>
              <a:ext cx="52530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4" name="文本框 83"/>
          <p:cNvSpPr txBox="1">
            <a:spLocks noChangeArrowheads="1"/>
          </p:cNvSpPr>
          <p:nvPr/>
        </p:nvSpPr>
        <p:spPr bwMode="auto">
          <a:xfrm>
            <a:off x="3058676" y="4331491"/>
            <a:ext cx="18632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b="1" dirty="0"/>
              <a:t>替代信息</a:t>
            </a:r>
            <a:endParaRPr lang="en-US" altLang="zh-CN" b="1" dirty="0"/>
          </a:p>
          <a:p>
            <a:pPr algn="ctr" eaLnBrk="1" hangingPunct="1"/>
            <a:r>
              <a:rPr lang="zh-CN" altLang="en-US" dirty="0"/>
              <a:t>（</a:t>
            </a:r>
            <a:r>
              <a:rPr lang="zh-CN" altLang="en-US" dirty="0">
                <a:solidFill>
                  <a:srgbClr val="C00000"/>
                </a:solidFill>
              </a:rPr>
              <a:t>可感知</a:t>
            </a:r>
            <a:r>
              <a:rPr lang="zh-CN" altLang="en-US" dirty="0"/>
              <a:t>、</a:t>
            </a:r>
            <a:r>
              <a:rPr lang="zh-CN" altLang="en-US" dirty="0">
                <a:solidFill>
                  <a:srgbClr val="C00000"/>
                </a:solidFill>
              </a:rPr>
              <a:t>冗余</a:t>
            </a:r>
            <a:r>
              <a:rPr lang="zh-CN" altLang="en-US" dirty="0"/>
              <a:t>）</a:t>
            </a:r>
          </a:p>
        </p:txBody>
      </p:sp>
      <p:grpSp>
        <p:nvGrpSpPr>
          <p:cNvPr id="15" name="组合 14"/>
          <p:cNvGrpSpPr>
            <a:grpSpLocks/>
          </p:cNvGrpSpPr>
          <p:nvPr/>
        </p:nvGrpSpPr>
        <p:grpSpPr bwMode="auto">
          <a:xfrm>
            <a:off x="4732598" y="3555492"/>
            <a:ext cx="1485912" cy="569119"/>
            <a:chOff x="4146550" y="4597400"/>
            <a:chExt cx="1162050" cy="758825"/>
          </a:xfrm>
        </p:grpSpPr>
        <p:sp>
          <p:nvSpPr>
            <p:cNvPr id="85" name="箭头: 右 34"/>
            <p:cNvSpPr/>
            <p:nvPr/>
          </p:nvSpPr>
          <p:spPr>
            <a:xfrm>
              <a:off x="4146550" y="4597400"/>
              <a:ext cx="1162050" cy="758825"/>
            </a:xfrm>
            <a:prstGeom prst="rightArrow">
              <a:avLst/>
            </a:prstGeom>
            <a:solidFill>
              <a:srgbClr val="DEEBF6"/>
            </a:solidFill>
            <a:ln>
              <a:solidFill>
                <a:srgbClr val="7CA8D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593" dirty="0"/>
            </a:p>
          </p:txBody>
        </p:sp>
        <p:sp>
          <p:nvSpPr>
            <p:cNvPr id="87" name="文本框 86"/>
            <p:cNvSpPr txBox="1"/>
            <p:nvPr/>
          </p:nvSpPr>
          <p:spPr>
            <a:xfrm>
              <a:off x="4151313" y="4806951"/>
              <a:ext cx="1062037" cy="492442"/>
            </a:xfrm>
            <a:prstGeom prst="rect">
              <a:avLst/>
            </a:prstGeom>
            <a:noFill/>
          </p:spPr>
          <p:txBody>
            <a:bodyPr lIns="0" rIns="0">
              <a:spAutoFit/>
            </a:bodyPr>
            <a:lstStyle>
              <a:defPPr>
                <a:defRPr lang="zh-CN"/>
              </a:defPPr>
              <a:lvl1pPr algn="ctr">
                <a:defRPr b="1">
                  <a:solidFill>
                    <a:srgbClr val="FFFF00"/>
                  </a:solidFill>
                </a:defRPr>
              </a:lvl1pPr>
            </a:lstStyle>
            <a:p>
              <a:pPr>
                <a:defRPr/>
              </a:pPr>
              <a:r>
                <a:rPr lang="zh-CN" altLang="en-US" dirty="0">
                  <a:solidFill>
                    <a:schemeClr val="tx1"/>
                  </a:solidFill>
                  <a:latin typeface="+mj-ea"/>
                  <a:ea typeface="+mj-ea"/>
                </a:rPr>
                <a:t>压缩推荐</a:t>
              </a:r>
            </a:p>
          </p:txBody>
        </p:sp>
      </p:grpSp>
      <p:grpSp>
        <p:nvGrpSpPr>
          <p:cNvPr id="6" name="组合 5"/>
          <p:cNvGrpSpPr/>
          <p:nvPr/>
        </p:nvGrpSpPr>
        <p:grpSpPr>
          <a:xfrm>
            <a:off x="1733885" y="3799275"/>
            <a:ext cx="1514157" cy="531629"/>
            <a:chOff x="1438404" y="3782631"/>
            <a:chExt cx="833970" cy="1655231"/>
          </a:xfrm>
          <a:solidFill>
            <a:srgbClr val="DEEBF6"/>
          </a:solidFill>
        </p:grpSpPr>
        <p:sp>
          <p:nvSpPr>
            <p:cNvPr id="88" name="箭头: 直角上 39"/>
            <p:cNvSpPr/>
            <p:nvPr/>
          </p:nvSpPr>
          <p:spPr>
            <a:xfrm rot="5400000">
              <a:off x="1072695" y="4148340"/>
              <a:ext cx="1565388" cy="833970"/>
            </a:xfrm>
            <a:prstGeom prst="bentUpArrow">
              <a:avLst>
                <a:gd name="adj1" fmla="val 44575"/>
                <a:gd name="adj2" fmla="val 40354"/>
                <a:gd name="adj3" fmla="val 30341"/>
              </a:avLst>
            </a:prstGeom>
            <a:solidFill>
              <a:srgbClr val="FBE5D5"/>
            </a:solidFill>
            <a:ln>
              <a:solidFill>
                <a:srgbClr val="C55A1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675" b="1">
                <a:solidFill>
                  <a:schemeClr val="tx1"/>
                </a:solidFill>
              </a:endParaRPr>
            </a:p>
          </p:txBody>
        </p:sp>
        <p:sp>
          <p:nvSpPr>
            <p:cNvPr id="89" name="文本框 88"/>
            <p:cNvSpPr txBox="1"/>
            <p:nvPr/>
          </p:nvSpPr>
          <p:spPr>
            <a:xfrm>
              <a:off x="1438405" y="4287944"/>
              <a:ext cx="768198" cy="1149918"/>
            </a:xfrm>
            <a:prstGeom prst="rect">
              <a:avLst/>
            </a:prstGeom>
            <a:noFill/>
          </p:spPr>
          <p:txBody>
            <a:bodyPr wrap="square">
              <a:spAutoFit/>
            </a:bodyPr>
            <a:lstStyle/>
            <a:p>
              <a:pPr algn="ctr">
                <a:defRPr/>
              </a:pPr>
              <a:r>
                <a:rPr lang="zh-CN" altLang="en-US" b="1" dirty="0">
                  <a:latin typeface="+mj-ea"/>
                  <a:ea typeface="+mj-ea"/>
                </a:rPr>
                <a:t>表达理解</a:t>
              </a:r>
            </a:p>
          </p:txBody>
        </p:sp>
      </p:grpSp>
      <p:sp>
        <p:nvSpPr>
          <p:cNvPr id="90" name="文本框 89"/>
          <p:cNvSpPr txBox="1">
            <a:spLocks noChangeArrowheads="1"/>
          </p:cNvSpPr>
          <p:nvPr/>
        </p:nvSpPr>
        <p:spPr bwMode="auto">
          <a:xfrm>
            <a:off x="6260780" y="4093430"/>
            <a:ext cx="15716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b="1" dirty="0"/>
              <a:t>有效信息</a:t>
            </a:r>
            <a:endParaRPr lang="en-US" altLang="zh-CN" b="1" dirty="0"/>
          </a:p>
          <a:p>
            <a:pPr algn="ctr" eaLnBrk="1" hangingPunct="1"/>
            <a:r>
              <a:rPr lang="zh-CN" altLang="en-US" dirty="0"/>
              <a:t>（</a:t>
            </a:r>
            <a:r>
              <a:rPr lang="zh-CN" altLang="en-US" dirty="0">
                <a:solidFill>
                  <a:srgbClr val="C00000"/>
                </a:solidFill>
              </a:rPr>
              <a:t>可感知</a:t>
            </a:r>
            <a:r>
              <a:rPr lang="zh-CN" altLang="en-US" dirty="0"/>
              <a:t>、</a:t>
            </a:r>
            <a:r>
              <a:rPr lang="zh-CN" altLang="en-US" dirty="0">
                <a:solidFill>
                  <a:srgbClr val="C00000"/>
                </a:solidFill>
              </a:rPr>
              <a:t>精准</a:t>
            </a:r>
            <a:r>
              <a:rPr lang="zh-CN" altLang="en-US" dirty="0"/>
              <a:t>）</a:t>
            </a:r>
          </a:p>
        </p:txBody>
      </p:sp>
      <p:sp>
        <p:nvSpPr>
          <p:cNvPr id="80" name="文本框 79"/>
          <p:cNvSpPr txBox="1">
            <a:spLocks noChangeArrowheads="1"/>
          </p:cNvSpPr>
          <p:nvPr/>
        </p:nvSpPr>
        <p:spPr bwMode="auto">
          <a:xfrm>
            <a:off x="1337154" y="1424049"/>
            <a:ext cx="175653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zh-CN" altLang="en-US" b="1" dirty="0"/>
              <a:t>多媒体（原始信息）</a:t>
            </a:r>
            <a:endParaRPr lang="en-US" altLang="zh-CN" b="1" dirty="0"/>
          </a:p>
          <a:p>
            <a:pPr algn="ctr" eaLnBrk="1" hangingPunct="1"/>
            <a:r>
              <a:rPr lang="zh-CN" altLang="en-US" dirty="0"/>
              <a:t>（</a:t>
            </a:r>
            <a:r>
              <a:rPr lang="zh-CN" altLang="en-US" dirty="0">
                <a:solidFill>
                  <a:srgbClr val="C00000"/>
                </a:solidFill>
              </a:rPr>
              <a:t>不可感知</a:t>
            </a:r>
            <a:r>
              <a:rPr lang="zh-CN" altLang="en-US" dirty="0"/>
              <a:t>）</a:t>
            </a:r>
          </a:p>
        </p:txBody>
      </p:sp>
      <p:sp>
        <p:nvSpPr>
          <p:cNvPr id="77" name="箭头: 右 6"/>
          <p:cNvSpPr/>
          <p:nvPr/>
        </p:nvSpPr>
        <p:spPr>
          <a:xfrm>
            <a:off x="3245846" y="2047936"/>
            <a:ext cx="3557264" cy="459581"/>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675"/>
          </a:p>
        </p:txBody>
      </p:sp>
      <p:sp>
        <p:nvSpPr>
          <p:cNvPr id="78" name="十字形 77"/>
          <p:cNvSpPr/>
          <p:nvPr/>
        </p:nvSpPr>
        <p:spPr>
          <a:xfrm rot="2700000">
            <a:off x="4461978" y="1967235"/>
            <a:ext cx="619031" cy="619031"/>
          </a:xfrm>
          <a:prstGeom prst="plus">
            <a:avLst>
              <a:gd name="adj" fmla="val 40385"/>
            </a:avLst>
          </a:prstGeom>
          <a:solidFill>
            <a:srgbClr val="C00000"/>
          </a:solidFill>
          <a:ln>
            <a:solidFill>
              <a:srgbClr val="2C2C2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593"/>
          </a:p>
        </p:txBody>
      </p:sp>
      <p:sp>
        <p:nvSpPr>
          <p:cNvPr id="34" name="矩形 33"/>
          <p:cNvSpPr>
            <a:spLocks noChangeArrowheads="1"/>
          </p:cNvSpPr>
          <p:nvPr/>
        </p:nvSpPr>
        <p:spPr bwMode="auto">
          <a:xfrm>
            <a:off x="3341431" y="2930509"/>
            <a:ext cx="1297781" cy="147732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just" eaLnBrk="1" hangingPunct="1"/>
            <a:r>
              <a:rPr lang="en-US" altLang="zh-CN" sz="600" b="1" i="1" dirty="0">
                <a:latin typeface="Times New Roman" panose="02020603050405020304" pitchFamily="18" charset="0"/>
              </a:rPr>
              <a:t>Screenshot of American Foundation for the Blind Video Player as it appears on a web page. Below the embedded player are buttons labeled Play, Stop, Rewind, Forward, and Full Screen. A progress bar is empty, and is followed by the textual equivalent: Total Movie Press: 0%. Then a summary of the available Quick Keys: Play/Pause (ALT-SHIFT-P), Stop (ALT-SHIFT-X), Forward (ALT-SHIFT-W), Rewind (ALT-SHIFT-Q), Full Screen (ALT-SHIFT-F-Enter)</a:t>
            </a:r>
            <a:endParaRPr lang="zh-CN" altLang="en-US" sz="600" i="1" dirty="0"/>
          </a:p>
        </p:txBody>
      </p:sp>
      <p:sp>
        <p:nvSpPr>
          <p:cNvPr id="11" name="矩形 10"/>
          <p:cNvSpPr>
            <a:spLocks noChangeArrowheads="1"/>
          </p:cNvSpPr>
          <p:nvPr/>
        </p:nvSpPr>
        <p:spPr bwMode="auto">
          <a:xfrm>
            <a:off x="6311896" y="3628514"/>
            <a:ext cx="1431972" cy="41549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黑体" panose="02010609060101010101" pitchFamily="49" charset="-122"/>
              </a:defRPr>
            </a:lvl1pPr>
            <a:lvl2pPr marL="742950" indent="-285750">
              <a:defRPr>
                <a:solidFill>
                  <a:schemeClr val="tx1"/>
                </a:solidFill>
                <a:latin typeface="Arial" panose="020B0604020202020204" pitchFamily="34" charset="0"/>
                <a:ea typeface="黑体" panose="02010609060101010101" pitchFamily="49" charset="-122"/>
              </a:defRPr>
            </a:lvl2pPr>
            <a:lvl3pPr marL="1143000" indent="-228600">
              <a:defRPr>
                <a:solidFill>
                  <a:schemeClr val="tx1"/>
                </a:solidFill>
                <a:latin typeface="Arial" panose="020B0604020202020204" pitchFamily="34" charset="0"/>
                <a:ea typeface="黑体" panose="02010609060101010101" pitchFamily="49" charset="-122"/>
              </a:defRPr>
            </a:lvl3pPr>
            <a:lvl4pPr marL="1600200" indent="-228600">
              <a:defRPr>
                <a:solidFill>
                  <a:schemeClr val="tx1"/>
                </a:solidFill>
                <a:latin typeface="Arial" panose="020B0604020202020204" pitchFamily="34" charset="0"/>
                <a:ea typeface="黑体" panose="02010609060101010101" pitchFamily="49" charset="-122"/>
              </a:defRPr>
            </a:lvl4pPr>
            <a:lvl5pPr marL="2057400" indent="-228600">
              <a:defRPr>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pitchFamily="49" charset="-122"/>
              </a:defRPr>
            </a:lvl9pPr>
          </a:lstStyle>
          <a:p>
            <a:pPr algn="ctr" eaLnBrk="1" hangingPunct="1"/>
            <a:r>
              <a:rPr lang="en-US" altLang="zh-CN" sz="1050" b="1" i="1" dirty="0">
                <a:latin typeface="Times New Roman" panose="02020603050405020304" pitchFamily="18" charset="0"/>
              </a:rPr>
              <a:t>Screenshot of Video Player on a Web Page</a:t>
            </a:r>
            <a:endParaRPr lang="zh-CN" altLang="en-US" sz="1050" i="1" dirty="0"/>
          </a:p>
        </p:txBody>
      </p:sp>
      <p:pic>
        <p:nvPicPr>
          <p:cNvPr id="27" name="图片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9300" y="2546809"/>
            <a:ext cx="736997" cy="602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94890" y="1443099"/>
            <a:ext cx="3252788" cy="40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4"/>
          <p:cNvGrpSpPr/>
          <p:nvPr/>
        </p:nvGrpSpPr>
        <p:grpSpPr>
          <a:xfrm>
            <a:off x="6777482" y="2546808"/>
            <a:ext cx="504997" cy="1292401"/>
            <a:chOff x="7389812" y="3713163"/>
            <a:chExt cx="673329" cy="1723201"/>
          </a:xfrm>
        </p:grpSpPr>
        <p:sp>
          <p:nvSpPr>
            <p:cNvPr id="4" name="下箭头 3"/>
            <p:cNvSpPr/>
            <p:nvPr/>
          </p:nvSpPr>
          <p:spPr>
            <a:xfrm rot="10800000">
              <a:off x="7389812" y="3713163"/>
              <a:ext cx="673329" cy="1320270"/>
            </a:xfrm>
            <a:prstGeom prst="downArrow">
              <a:avLst/>
            </a:prstGeom>
            <a:solidFill>
              <a:srgbClr val="E2EFD9"/>
            </a:solidFill>
            <a:ln>
              <a:solidFill>
                <a:srgbClr val="53813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593">
                <a:solidFill>
                  <a:schemeClr val="tx1"/>
                </a:solidFill>
              </a:endParaRPr>
            </a:p>
          </p:txBody>
        </p:sp>
        <p:sp>
          <p:nvSpPr>
            <p:cNvPr id="82" name="文本框 81"/>
            <p:cNvSpPr txBox="1"/>
            <p:nvPr/>
          </p:nvSpPr>
          <p:spPr bwMode="auto">
            <a:xfrm>
              <a:off x="7572868" y="3835926"/>
              <a:ext cx="301625" cy="1600438"/>
            </a:xfrm>
            <a:prstGeom prst="rect">
              <a:avLst/>
            </a:prstGeom>
            <a:noFill/>
          </p:spPr>
          <p:txBody>
            <a:bodyPr>
              <a:spAutoFit/>
            </a:bodyPr>
            <a:lstStyle>
              <a:defPPr>
                <a:defRPr lang="zh-CN"/>
              </a:defPPr>
              <a:lvl1pPr algn="ctr">
                <a:defRPr b="1">
                  <a:solidFill>
                    <a:srgbClr val="FFFF00"/>
                  </a:solidFill>
                </a:defRPr>
              </a:lvl1pPr>
            </a:lstStyle>
            <a:p>
              <a:pPr>
                <a:defRPr/>
              </a:pPr>
              <a:r>
                <a:rPr lang="zh-CN" altLang="en-US" dirty="0">
                  <a:solidFill>
                    <a:schemeClr val="tx1"/>
                  </a:solidFill>
                  <a:latin typeface="+mj-ea"/>
                  <a:ea typeface="+mj-ea"/>
                </a:rPr>
                <a:t>高效交互</a:t>
              </a:r>
            </a:p>
          </p:txBody>
        </p:sp>
      </p:grpSp>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8464" y="1888084"/>
            <a:ext cx="1703070" cy="1794510"/>
          </a:xfrm>
          <a:prstGeom prst="rect">
            <a:avLst/>
          </a:prstGeom>
          <a:ln w="19050">
            <a:solidFill>
              <a:srgbClr val="C00000"/>
            </a:solidFill>
          </a:ln>
        </p:spPr>
      </p:pic>
      <p:sp>
        <p:nvSpPr>
          <p:cNvPr id="3" name="灯片编号占位符 2"/>
          <p:cNvSpPr>
            <a:spLocks noGrp="1"/>
          </p:cNvSpPr>
          <p:nvPr>
            <p:ph type="sldNum" sz="quarter" idx="10"/>
          </p:nvPr>
        </p:nvSpPr>
        <p:spPr/>
        <p:txBody>
          <a:bodyPr/>
          <a:lstStyle/>
          <a:p>
            <a:pPr fontAlgn="base">
              <a:spcBef>
                <a:spcPct val="0"/>
              </a:spcBef>
              <a:spcAft>
                <a:spcPct val="0"/>
              </a:spcAft>
              <a:defRPr/>
            </a:pPr>
            <a:fld id="{F9B05ADF-F154-4412-8717-C26C548AF171}" type="slidenum">
              <a:rPr lang="en-US" altLang="zh-CN" smtClean="0"/>
              <a:pPr fontAlgn="base">
                <a:spcBef>
                  <a:spcPct val="0"/>
                </a:spcBef>
                <a:spcAft>
                  <a:spcPct val="0"/>
                </a:spcAft>
                <a:defRPr/>
              </a:pPr>
              <a:t>51</a:t>
            </a:fld>
            <a:endParaRPr lang="en-US" altLang="zh-CN" dirty="0"/>
          </a:p>
        </p:txBody>
      </p:sp>
    </p:spTree>
    <p:extLst>
      <p:ext uri="{BB962C8B-B14F-4D97-AF65-F5344CB8AC3E}">
        <p14:creationId xmlns:p14="http://schemas.microsoft.com/office/powerpoint/2010/main" val="380218028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fade">
                                      <p:cBhvr>
                                        <p:cTn id="13" dur="500"/>
                                        <p:tgtEl>
                                          <p:spTgt spid="75"/>
                                        </p:tgtEl>
                                      </p:cBhvr>
                                    </p:animEffect>
                                  </p:childTnLst>
                                </p:cTn>
                              </p:par>
                              <p:par>
                                <p:cTn id="14" presetID="10" presetClass="entr" presetSubtype="0" fill="hold" nodeType="withEffect">
                                  <p:stCondLst>
                                    <p:cond delay="0"/>
                                  </p:stCondLst>
                                  <p:childTnLst>
                                    <p:set>
                                      <p:cBhvr>
                                        <p:cTn id="15" dur="1" fill="hold">
                                          <p:stCondLst>
                                            <p:cond delay="0"/>
                                          </p:stCondLst>
                                        </p:cTn>
                                        <p:tgtEl>
                                          <p:spTgt spid="76"/>
                                        </p:tgtEl>
                                        <p:attrNameLst>
                                          <p:attrName>style.visibility</p:attrName>
                                        </p:attrNameLst>
                                      </p:cBhvr>
                                      <p:to>
                                        <p:strVal val="visible"/>
                                      </p:to>
                                    </p:set>
                                    <p:animEffect transition="in" filter="fade">
                                      <p:cBhvr>
                                        <p:cTn id="16" dur="500"/>
                                        <p:tgtEl>
                                          <p:spTgt spid="76"/>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77"/>
                                        </p:tgtEl>
                                        <p:attrNameLst>
                                          <p:attrName>style.visibility</p:attrName>
                                        </p:attrNameLst>
                                      </p:cBhvr>
                                      <p:to>
                                        <p:strVal val="visible"/>
                                      </p:to>
                                    </p:set>
                                    <p:animEffect transition="in" filter="wipe(left)">
                                      <p:cBhvr>
                                        <p:cTn id="20" dur="500"/>
                                        <p:tgtEl>
                                          <p:spTgt spid="77"/>
                                        </p:tgtEl>
                                      </p:cBhvr>
                                    </p:animEffect>
                                  </p:childTnLst>
                                </p:cTn>
                              </p:par>
                            </p:childTnLst>
                          </p:cTn>
                        </p:par>
                        <p:par>
                          <p:cTn id="21" fill="hold" nodeType="afterGroup">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nodeType="afterGroup">
                            <p:stCondLst>
                              <p:cond delay="1500"/>
                            </p:stCondLst>
                            <p:childTnLst>
                              <p:par>
                                <p:cTn id="28" presetID="16" presetClass="entr" presetSubtype="42"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arn(outHorizontal)">
                                      <p:cBhvr>
                                        <p:cTn id="30" dur="500"/>
                                        <p:tgtEl>
                                          <p:spTgt spid="7"/>
                                        </p:tgtEl>
                                      </p:cBhvr>
                                    </p:animEffect>
                                  </p:childTnLst>
                                </p:cTn>
                              </p:par>
                            </p:childTnLst>
                          </p:cTn>
                        </p:par>
                        <p:par>
                          <p:cTn id="31" fill="hold" nodeType="afterGroup">
                            <p:stCondLst>
                              <p:cond delay="2000"/>
                            </p:stCondLst>
                            <p:childTnLst>
                              <p:par>
                                <p:cTn id="32" presetID="2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250"/>
                                        <p:tgtEl>
                                          <p:spTgt spid="6"/>
                                        </p:tgtEl>
                                      </p:cBhvr>
                                    </p:animEffect>
                                  </p:childTnLst>
                                </p:cTn>
                              </p:par>
                            </p:childTnLst>
                          </p:cTn>
                        </p:par>
                        <p:par>
                          <p:cTn id="35" fill="hold">
                            <p:stCondLst>
                              <p:cond delay="2250"/>
                            </p:stCondLst>
                            <p:childTnLst>
                              <p:par>
                                <p:cTn id="36" presetID="10" presetClass="entr" presetSubtype="0"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250"/>
                                        <p:tgtEl>
                                          <p:spTgt spid="3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4"/>
                                        </p:tgtEl>
                                        <p:attrNameLst>
                                          <p:attrName>style.visibility</p:attrName>
                                        </p:attrNameLst>
                                      </p:cBhvr>
                                      <p:to>
                                        <p:strVal val="visible"/>
                                      </p:to>
                                    </p:set>
                                    <p:animEffect transition="in" filter="fade">
                                      <p:cBhvr>
                                        <p:cTn id="41" dur="250"/>
                                        <p:tgtEl>
                                          <p:spTgt spid="84"/>
                                        </p:tgtEl>
                                      </p:cBhvr>
                                    </p:animEffect>
                                  </p:childTnLst>
                                </p:cTn>
                              </p:par>
                            </p:childTnLst>
                          </p:cTn>
                        </p:par>
                        <p:par>
                          <p:cTn id="42" fill="hold" nodeType="afterGroup">
                            <p:stCondLst>
                              <p:cond delay="2500"/>
                            </p:stCondLst>
                            <p:childTnLst>
                              <p:par>
                                <p:cTn id="43" presetID="22" presetClass="entr" presetSubtype="8"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250"/>
                                        <p:tgtEl>
                                          <p:spTgt spid="15"/>
                                        </p:tgtEl>
                                      </p:cBhvr>
                                    </p:animEffect>
                                  </p:childTnLst>
                                </p:cTn>
                              </p:par>
                            </p:childTnLst>
                          </p:cTn>
                        </p:par>
                        <p:par>
                          <p:cTn id="46" fill="hold">
                            <p:stCondLst>
                              <p:cond delay="2750"/>
                            </p:stCondLst>
                            <p:childTnLst>
                              <p:par>
                                <p:cTn id="47" presetID="10"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250"/>
                                        <p:tgtEl>
                                          <p:spTgt spid="1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fade">
                                      <p:cBhvr>
                                        <p:cTn id="52" dur="250"/>
                                        <p:tgtEl>
                                          <p:spTgt spid="90"/>
                                        </p:tgtEl>
                                      </p:cBhvr>
                                    </p:animEffect>
                                  </p:childTnLst>
                                </p:cTn>
                              </p:par>
                            </p:childTnLst>
                          </p:cTn>
                        </p:par>
                        <p:par>
                          <p:cTn id="53" fill="hold">
                            <p:stCondLst>
                              <p:cond delay="3000"/>
                            </p:stCondLst>
                            <p:childTnLst>
                              <p:par>
                                <p:cTn id="54" presetID="22" presetClass="entr" presetSubtype="4"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down)">
                                      <p:cBhvr>
                                        <p:cTn id="56" dur="250"/>
                                        <p:tgtEl>
                                          <p:spTgt spid="5"/>
                                        </p:tgtEl>
                                      </p:cBhvr>
                                    </p:animEffect>
                                  </p:childTnLst>
                                </p:cTn>
                              </p:par>
                            </p:childTnLst>
                          </p:cTn>
                        </p:par>
                        <p:par>
                          <p:cTn id="57" fill="hold">
                            <p:stCondLst>
                              <p:cond delay="3250"/>
                            </p:stCondLst>
                            <p:childTnLst>
                              <p:par>
                                <p:cTn id="58" presetID="22" presetClass="entr" presetSubtype="8" fill="hold"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84" grpId="0"/>
      <p:bldP spid="90" grpId="0"/>
      <p:bldP spid="80" grpId="0"/>
      <p:bldP spid="77" grpId="0" animBg="1"/>
      <p:bldP spid="78" grpId="0" animBg="1"/>
      <p:bldP spid="34" grpId="0" animBg="1"/>
      <p:bldP spid="1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内容占位符 2"/>
          <p:cNvSpPr>
            <a:spLocks noGrp="1" noChangeArrowheads="1"/>
          </p:cNvSpPr>
          <p:nvPr>
            <p:ph idx="1"/>
          </p:nvPr>
        </p:nvSpPr>
        <p:spPr/>
        <p:txBody>
          <a:bodyPr/>
          <a:lstStyle/>
          <a:p>
            <a:r>
              <a:rPr lang="zh-CN" altLang="en-US" sz="1800" dirty="0"/>
              <a:t>针对信息</a:t>
            </a:r>
            <a:r>
              <a:rPr lang="zh-CN" altLang="en-US" sz="1800" dirty="0">
                <a:solidFill>
                  <a:srgbClr val="C00000"/>
                </a:solidFill>
              </a:rPr>
              <a:t>通道受限</a:t>
            </a:r>
            <a:r>
              <a:rPr lang="zh-CN" altLang="en-US" sz="1800" dirty="0"/>
              <a:t>问题，研发多通道无障碍信息表达理解技术，将不可感知的原始信息表达理解成可感知的替代信息，从而实现“</a:t>
            </a:r>
            <a:r>
              <a:rPr lang="zh-CN" altLang="en-US" sz="1800" dirty="0">
                <a:solidFill>
                  <a:srgbClr val="C00000"/>
                </a:solidFill>
              </a:rPr>
              <a:t>通道打开</a:t>
            </a:r>
            <a:r>
              <a:rPr lang="zh-CN" altLang="en-US" sz="1800" dirty="0"/>
              <a:t>”</a:t>
            </a:r>
            <a:endParaRPr lang="en-US" altLang="zh-CN" sz="1800" dirty="0"/>
          </a:p>
          <a:p>
            <a:endParaRPr lang="en-US" altLang="zh-CN" sz="1800" dirty="0"/>
          </a:p>
          <a:p>
            <a:endParaRPr lang="en-US" altLang="zh-CN" sz="1800" dirty="0"/>
          </a:p>
          <a:p>
            <a:endParaRPr lang="en-US" altLang="zh-CN" sz="1800" dirty="0"/>
          </a:p>
          <a:p>
            <a:endParaRPr lang="en-US" altLang="zh-CN" sz="1800" dirty="0"/>
          </a:p>
          <a:p>
            <a:endParaRPr lang="en-US" altLang="zh-CN" sz="1800" dirty="0"/>
          </a:p>
          <a:p>
            <a:endParaRPr lang="en-US" altLang="zh-CN" sz="1800" dirty="0"/>
          </a:p>
          <a:p>
            <a:endParaRPr lang="en-US" altLang="zh-CN" sz="1800" dirty="0"/>
          </a:p>
          <a:p>
            <a:endParaRPr lang="en-US" altLang="zh-CN" sz="1800" dirty="0"/>
          </a:p>
          <a:p>
            <a:pPr lvl="1"/>
            <a:endParaRPr lang="en-US" altLang="zh-CN" sz="1500" dirty="0"/>
          </a:p>
          <a:p>
            <a:pPr lvl="1"/>
            <a:r>
              <a:rPr lang="en-US" altLang="zh-CN" sz="1500" dirty="0"/>
              <a:t>TIP(2011,2013), TKDE(2016), WWW(2010), AAAI(2010,2011,2020), IJCAI(2013,2018), ACM MM(2012), IJCAI(2018), W4A(2015)</a:t>
            </a:r>
            <a:endParaRPr lang="zh-CN" altLang="zh-CN" sz="1500" dirty="0"/>
          </a:p>
        </p:txBody>
      </p:sp>
      <p:sp>
        <p:nvSpPr>
          <p:cNvPr id="20483" name="标题 1"/>
          <p:cNvSpPr>
            <a:spLocks noGrp="1" noChangeArrowheads="1"/>
          </p:cNvSpPr>
          <p:nvPr>
            <p:ph type="title"/>
          </p:nvPr>
        </p:nvSpPr>
        <p:spPr/>
        <p:txBody>
          <a:bodyPr/>
          <a:lstStyle/>
          <a:p>
            <a:r>
              <a:rPr lang="zh-CN" altLang="en-US" dirty="0"/>
              <a:t>创新点</a:t>
            </a:r>
            <a:r>
              <a:rPr lang="en-US" altLang="zh-CN" dirty="0"/>
              <a:t>1-</a:t>
            </a:r>
            <a:r>
              <a:rPr lang="zh-CN" altLang="en-US" dirty="0"/>
              <a:t>多通道无障碍信息表达理解</a:t>
            </a:r>
          </a:p>
        </p:txBody>
      </p:sp>
      <p:pic>
        <p:nvPicPr>
          <p:cNvPr id="5" name="图片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7353" y="1607748"/>
            <a:ext cx="5772150" cy="62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2037" y="1405343"/>
            <a:ext cx="3201591" cy="764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十字形 8"/>
          <p:cNvSpPr/>
          <p:nvPr/>
        </p:nvSpPr>
        <p:spPr>
          <a:xfrm rot="2700000">
            <a:off x="5659516" y="1736403"/>
            <a:ext cx="525039" cy="526041"/>
          </a:xfrm>
          <a:prstGeom prst="plus">
            <a:avLst>
              <a:gd name="adj" fmla="val 40385"/>
            </a:avLst>
          </a:prstGeom>
          <a:solidFill>
            <a:srgbClr val="C00000"/>
          </a:solidFill>
          <a:ln>
            <a:solidFill>
              <a:srgbClr val="2C2C2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593"/>
          </a:p>
        </p:txBody>
      </p:sp>
      <p:pic>
        <p:nvPicPr>
          <p:cNvPr id="7" name="图片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2998" y="2064949"/>
            <a:ext cx="720328" cy="31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34307" y="2298312"/>
            <a:ext cx="4898231" cy="134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94362" y="2479444"/>
            <a:ext cx="801291" cy="654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灯片编号占位符 2"/>
          <p:cNvSpPr>
            <a:spLocks noGrp="1"/>
          </p:cNvSpPr>
          <p:nvPr>
            <p:ph type="sldNum" sz="quarter" idx="10"/>
          </p:nvPr>
        </p:nvSpPr>
        <p:spPr/>
        <p:txBody>
          <a:bodyPr/>
          <a:lstStyle/>
          <a:p>
            <a:pPr fontAlgn="base">
              <a:spcBef>
                <a:spcPct val="0"/>
              </a:spcBef>
              <a:spcAft>
                <a:spcPct val="0"/>
              </a:spcAft>
              <a:defRPr/>
            </a:pPr>
            <a:fld id="{F9B05ADF-F154-4412-8717-C26C548AF171}" type="slidenum">
              <a:rPr lang="en-US" altLang="zh-CN" smtClean="0"/>
              <a:pPr fontAlgn="base">
                <a:spcBef>
                  <a:spcPct val="0"/>
                </a:spcBef>
                <a:spcAft>
                  <a:spcPct val="0"/>
                </a:spcAft>
                <a:defRPr/>
              </a:pPr>
              <a:t>52</a:t>
            </a:fld>
            <a:endParaRPr lang="en-US" altLang="zh-CN" dirty="0"/>
          </a:p>
        </p:txBody>
      </p:sp>
    </p:spTree>
    <p:extLst>
      <p:ext uri="{BB962C8B-B14F-4D97-AF65-F5344CB8AC3E}">
        <p14:creationId xmlns:p14="http://schemas.microsoft.com/office/powerpoint/2010/main" val="52002964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nodeType="afterGroup">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nodeType="afterGroup">
                            <p:stCondLst>
                              <p:cond delay="1500"/>
                            </p:stCondLst>
                            <p:childTnLst>
                              <p:par>
                                <p:cTn id="22" presetID="22" presetClass="entr" presetSubtype="8"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par>
                          <p:cTn id="25" fill="hold" nodeType="afterGroup">
                            <p:stCondLst>
                              <p:cond delay="20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内容占位符 2"/>
          <p:cNvSpPr>
            <a:spLocks noGrp="1"/>
          </p:cNvSpPr>
          <p:nvPr>
            <p:ph idx="1"/>
          </p:nvPr>
        </p:nvSpPr>
        <p:spPr/>
        <p:txBody>
          <a:bodyPr/>
          <a:lstStyle/>
          <a:p>
            <a:r>
              <a:rPr lang="zh-CN" altLang="en-US" sz="1800" dirty="0"/>
              <a:t>针对</a:t>
            </a:r>
            <a:r>
              <a:rPr lang="zh-CN" altLang="en-US" sz="1800" dirty="0">
                <a:solidFill>
                  <a:srgbClr val="C00000"/>
                </a:solidFill>
              </a:rPr>
              <a:t>信息过载</a:t>
            </a:r>
            <a:r>
              <a:rPr lang="zh-CN" altLang="en-US" sz="1800" dirty="0"/>
              <a:t>问题，研发智能无障碍信息压缩推荐技术使大量、冗余的替代信息变成聚焦、扼要的有效信息，从而实现“</a:t>
            </a:r>
            <a:r>
              <a:rPr lang="zh-CN" altLang="en-US" sz="1800" dirty="0">
                <a:solidFill>
                  <a:srgbClr val="C00000"/>
                </a:solidFill>
              </a:rPr>
              <a:t>信息通畅</a:t>
            </a:r>
            <a:r>
              <a:rPr lang="zh-CN" altLang="en-US" sz="1800" dirty="0"/>
              <a:t>”</a:t>
            </a:r>
            <a:endParaRPr lang="en-US" altLang="zh-CN" sz="1800" dirty="0"/>
          </a:p>
          <a:p>
            <a:endParaRPr lang="en-US" altLang="zh-CN" sz="1800" dirty="0"/>
          </a:p>
          <a:p>
            <a:endParaRPr lang="en-US" altLang="zh-CN" sz="1800" dirty="0"/>
          </a:p>
          <a:p>
            <a:endParaRPr lang="en-US" altLang="zh-CN" sz="1800" dirty="0"/>
          </a:p>
          <a:p>
            <a:endParaRPr lang="en-US" altLang="zh-CN" sz="1800" dirty="0"/>
          </a:p>
          <a:p>
            <a:endParaRPr lang="en-US" altLang="zh-CN" sz="1800" dirty="0"/>
          </a:p>
          <a:p>
            <a:endParaRPr lang="en-US" altLang="zh-CN" sz="1800" dirty="0"/>
          </a:p>
          <a:p>
            <a:endParaRPr lang="en-US" altLang="zh-CN" sz="1800" dirty="0"/>
          </a:p>
          <a:p>
            <a:endParaRPr lang="en-US" altLang="zh-CN" sz="1800" dirty="0"/>
          </a:p>
          <a:p>
            <a:pPr lvl="1"/>
            <a:endParaRPr lang="en-US" altLang="zh-CN" sz="1500" dirty="0"/>
          </a:p>
          <a:p>
            <a:pPr lvl="1"/>
            <a:r>
              <a:rPr lang="en-US" altLang="zh-CN" sz="1500" dirty="0"/>
              <a:t>TIP(2012), TKDE(2012), AAAI(2010,2012), WWW(2012,2020), ACM MM(2010*2),  KDD(2016),  CIKM(2018,2020)</a:t>
            </a:r>
            <a:endParaRPr lang="zh-CN" altLang="zh-CN" sz="1500" dirty="0"/>
          </a:p>
        </p:txBody>
      </p:sp>
      <p:sp>
        <p:nvSpPr>
          <p:cNvPr id="24581" name="标题 1"/>
          <p:cNvSpPr>
            <a:spLocks noGrp="1" noChangeArrowheads="1"/>
          </p:cNvSpPr>
          <p:nvPr>
            <p:ph type="title"/>
          </p:nvPr>
        </p:nvSpPr>
        <p:spPr/>
        <p:txBody>
          <a:bodyPr/>
          <a:lstStyle/>
          <a:p>
            <a:r>
              <a:rPr lang="zh-CN" altLang="en-US" dirty="0"/>
              <a:t>创新点</a:t>
            </a:r>
            <a:r>
              <a:rPr lang="en-US" altLang="zh-CN" dirty="0"/>
              <a:t>2-</a:t>
            </a:r>
            <a:r>
              <a:rPr lang="zh-CN" altLang="en-US" dirty="0"/>
              <a:t>智能无障碍信息压缩推荐</a:t>
            </a:r>
          </a:p>
        </p:txBody>
      </p:sp>
      <p:pic>
        <p:nvPicPr>
          <p:cNvPr id="12" name="图片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3924" y="1471222"/>
            <a:ext cx="2570559" cy="1077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3974" y="1212857"/>
            <a:ext cx="3575447" cy="1465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5437" y="2621367"/>
            <a:ext cx="2562225" cy="1183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5288" y="2548738"/>
            <a:ext cx="2926556" cy="144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86928" y="1591476"/>
            <a:ext cx="492919" cy="529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十字形 10"/>
          <p:cNvSpPr/>
          <p:nvPr/>
        </p:nvSpPr>
        <p:spPr>
          <a:xfrm rot="2700000">
            <a:off x="3715101" y="1933332"/>
            <a:ext cx="510508" cy="509536"/>
          </a:xfrm>
          <a:prstGeom prst="plus">
            <a:avLst>
              <a:gd name="adj" fmla="val 40385"/>
            </a:avLst>
          </a:prstGeom>
          <a:solidFill>
            <a:srgbClr val="C00000"/>
          </a:solidFill>
          <a:ln>
            <a:solidFill>
              <a:srgbClr val="2C2C2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593"/>
          </a:p>
        </p:txBody>
      </p:sp>
      <p:pic>
        <p:nvPicPr>
          <p:cNvPr id="13" name="图片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67389" y="1733902"/>
            <a:ext cx="764367" cy="625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44139" y="1591476"/>
            <a:ext cx="466725" cy="501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灯片编号占位符 2"/>
          <p:cNvSpPr>
            <a:spLocks noGrp="1"/>
          </p:cNvSpPr>
          <p:nvPr>
            <p:ph type="sldNum" sz="quarter" idx="10"/>
          </p:nvPr>
        </p:nvSpPr>
        <p:spPr/>
        <p:txBody>
          <a:bodyPr/>
          <a:lstStyle/>
          <a:p>
            <a:pPr fontAlgn="base">
              <a:spcBef>
                <a:spcPct val="0"/>
              </a:spcBef>
              <a:spcAft>
                <a:spcPct val="0"/>
              </a:spcAft>
              <a:defRPr/>
            </a:pPr>
            <a:fld id="{F9B05ADF-F154-4412-8717-C26C548AF171}" type="slidenum">
              <a:rPr lang="en-US" altLang="zh-CN" smtClean="0"/>
              <a:pPr fontAlgn="base">
                <a:spcBef>
                  <a:spcPct val="0"/>
                </a:spcBef>
                <a:spcAft>
                  <a:spcPct val="0"/>
                </a:spcAft>
                <a:defRPr/>
              </a:pPr>
              <a:t>53</a:t>
            </a:fld>
            <a:endParaRPr lang="en-US" altLang="zh-CN" dirty="0"/>
          </a:p>
        </p:txBody>
      </p:sp>
    </p:spTree>
    <p:extLst>
      <p:ext uri="{BB962C8B-B14F-4D97-AF65-F5344CB8AC3E}">
        <p14:creationId xmlns:p14="http://schemas.microsoft.com/office/powerpoint/2010/main" val="352226418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nodeType="afterGroup">
                            <p:stCondLst>
                              <p:cond delay="500"/>
                            </p:stCondLst>
                            <p:childTnLst>
                              <p:par>
                                <p:cTn id="9" presetID="53" presetClass="entr" presetSubtype="16" fill="hold" grpId="0" nodeType="afterEffect">
                                  <p:stCondLst>
                                    <p:cond delay="50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nodeType="afterGroup">
                            <p:stCondLst>
                              <p:cond delay="1500"/>
                            </p:stCondLst>
                            <p:childTnLst>
                              <p:par>
                                <p:cTn id="18" presetID="2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par>
                          <p:cTn id="21" fill="hold" nodeType="afterGroup">
                            <p:stCondLst>
                              <p:cond delay="2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nodeType="afterGroup">
                            <p:stCondLst>
                              <p:cond delay="2500"/>
                            </p:stCondLst>
                            <p:childTnLst>
                              <p:par>
                                <p:cTn id="26" presetID="22" presetClass="entr" presetSubtype="2"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right)">
                                      <p:cBhvr>
                                        <p:cTn id="28" dur="500"/>
                                        <p:tgtEl>
                                          <p:spTgt spid="12"/>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内容占位符 2"/>
          <p:cNvSpPr>
            <a:spLocks noGrp="1" noChangeArrowheads="1"/>
          </p:cNvSpPr>
          <p:nvPr>
            <p:ph idx="1"/>
          </p:nvPr>
        </p:nvSpPr>
        <p:spPr/>
        <p:txBody>
          <a:bodyPr/>
          <a:lstStyle/>
          <a:p>
            <a:r>
              <a:rPr lang="zh-CN" altLang="en-US" sz="1800" dirty="0"/>
              <a:t>针对多通道</a:t>
            </a:r>
            <a:r>
              <a:rPr lang="zh-CN" altLang="en-US" sz="1800" dirty="0">
                <a:solidFill>
                  <a:srgbClr val="C00000"/>
                </a:solidFill>
              </a:rPr>
              <a:t>交互不同步</a:t>
            </a:r>
            <a:r>
              <a:rPr lang="zh-CN" altLang="en-US" sz="1800" dirty="0"/>
              <a:t>问题，提出信息无障碍高效交互理论与技术，克服传统方法计算</a:t>
            </a:r>
            <a:r>
              <a:rPr lang="zh-CN" altLang="en-US" sz="1800" dirty="0">
                <a:solidFill>
                  <a:srgbClr val="C00000"/>
                </a:solidFill>
              </a:rPr>
              <a:t>复杂度高</a:t>
            </a:r>
            <a:r>
              <a:rPr lang="zh-CN" altLang="en-US" sz="1800" dirty="0"/>
              <a:t>、</a:t>
            </a:r>
            <a:r>
              <a:rPr lang="zh-CN" altLang="en-US" sz="1800" dirty="0">
                <a:solidFill>
                  <a:srgbClr val="C00000"/>
                </a:solidFill>
              </a:rPr>
              <a:t>延迟大</a:t>
            </a:r>
            <a:r>
              <a:rPr lang="zh-CN" altLang="en-US" sz="1800" dirty="0"/>
              <a:t>、多通道信息</a:t>
            </a:r>
            <a:r>
              <a:rPr lang="zh-CN" altLang="en-US" sz="1800" dirty="0">
                <a:solidFill>
                  <a:srgbClr val="C00000"/>
                </a:solidFill>
              </a:rPr>
              <a:t>实时交互困难</a:t>
            </a:r>
            <a:r>
              <a:rPr lang="zh-CN" altLang="en-US" sz="1800" dirty="0"/>
              <a:t>等问题，从而实现“</a:t>
            </a:r>
            <a:r>
              <a:rPr lang="zh-CN" altLang="en-US" sz="1800" dirty="0">
                <a:solidFill>
                  <a:srgbClr val="C00000"/>
                </a:solidFill>
              </a:rPr>
              <a:t>交互同步</a:t>
            </a:r>
            <a:r>
              <a:rPr lang="zh-CN" altLang="en-US" sz="1800" dirty="0"/>
              <a:t>”</a:t>
            </a:r>
            <a:endParaRPr lang="en-US" altLang="zh-CN" sz="1800" dirty="0"/>
          </a:p>
          <a:p>
            <a:endParaRPr lang="en-US" altLang="zh-CN" sz="1800" dirty="0"/>
          </a:p>
          <a:p>
            <a:endParaRPr lang="en-US" altLang="zh-CN" sz="1800" dirty="0"/>
          </a:p>
          <a:p>
            <a:endParaRPr lang="en-US" altLang="zh-CN" sz="1800" dirty="0"/>
          </a:p>
          <a:p>
            <a:endParaRPr lang="en-US" altLang="zh-CN" sz="1800" dirty="0"/>
          </a:p>
          <a:p>
            <a:endParaRPr lang="en-US" altLang="zh-CN" sz="1800" dirty="0"/>
          </a:p>
          <a:p>
            <a:endParaRPr lang="en-US" altLang="zh-CN" sz="1800" dirty="0"/>
          </a:p>
          <a:p>
            <a:pPr lvl="1"/>
            <a:endParaRPr lang="en-US" altLang="zh-CN" sz="1650" dirty="0"/>
          </a:p>
          <a:p>
            <a:pPr lvl="1"/>
            <a:endParaRPr lang="en-US" altLang="zh-CN" sz="1500" dirty="0"/>
          </a:p>
          <a:p>
            <a:pPr lvl="5"/>
            <a:endParaRPr lang="en-US" altLang="zh-CN" sz="825" dirty="0"/>
          </a:p>
          <a:p>
            <a:pPr lvl="1"/>
            <a:r>
              <a:rPr lang="en-US" altLang="zh-CN" sz="1500" dirty="0"/>
              <a:t>TKDE(2014,2015), TPAMI(2011), AAAI(2012*2,2016), SIGIR(2011), WWW(2013), KDD(2018),  CSCW(2018), W4A(2017,2018), ECCV(2020)</a:t>
            </a:r>
            <a:endParaRPr lang="zh-CN" altLang="zh-CN" sz="1500" dirty="0"/>
          </a:p>
          <a:p>
            <a:pPr marL="257162" lvl="1" indent="0">
              <a:buNone/>
            </a:pPr>
            <a:endParaRPr lang="zh-CN" altLang="zh-CN" sz="1500" dirty="0"/>
          </a:p>
          <a:p>
            <a:pPr lvl="1"/>
            <a:endParaRPr lang="en-US" altLang="zh-CN" sz="1500" dirty="0"/>
          </a:p>
          <a:p>
            <a:endParaRPr lang="en-US" altLang="zh-CN" sz="1800" dirty="0"/>
          </a:p>
        </p:txBody>
      </p:sp>
      <p:sp>
        <p:nvSpPr>
          <p:cNvPr id="28675" name="标题 1"/>
          <p:cNvSpPr>
            <a:spLocks noGrp="1" noChangeArrowheads="1"/>
          </p:cNvSpPr>
          <p:nvPr>
            <p:ph type="title"/>
          </p:nvPr>
        </p:nvSpPr>
        <p:spPr/>
        <p:txBody>
          <a:bodyPr/>
          <a:lstStyle/>
          <a:p>
            <a:r>
              <a:rPr lang="zh-CN" altLang="en-US" dirty="0"/>
              <a:t>创新点</a:t>
            </a:r>
            <a:r>
              <a:rPr lang="en-US" altLang="zh-CN" dirty="0"/>
              <a:t>3-</a:t>
            </a:r>
            <a:r>
              <a:rPr lang="zh-CN" altLang="zh-CN" dirty="0"/>
              <a:t>信息无障碍高效交互</a:t>
            </a:r>
            <a:endParaRPr lang="zh-CN" altLang="en-US" dirty="0"/>
          </a:p>
        </p:txBody>
      </p:sp>
      <p:pic>
        <p:nvPicPr>
          <p:cNvPr id="4" name="图片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917" y="1364337"/>
            <a:ext cx="5837634"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0930" y="2635926"/>
            <a:ext cx="3245644" cy="142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灯片编号占位符 2"/>
          <p:cNvSpPr>
            <a:spLocks noGrp="1"/>
          </p:cNvSpPr>
          <p:nvPr>
            <p:ph type="sldNum" sz="quarter" idx="10"/>
          </p:nvPr>
        </p:nvSpPr>
        <p:spPr/>
        <p:txBody>
          <a:bodyPr/>
          <a:lstStyle/>
          <a:p>
            <a:pPr fontAlgn="base">
              <a:spcBef>
                <a:spcPct val="0"/>
              </a:spcBef>
              <a:spcAft>
                <a:spcPct val="0"/>
              </a:spcAft>
              <a:defRPr/>
            </a:pPr>
            <a:fld id="{F9B05ADF-F154-4412-8717-C26C548AF171}" type="slidenum">
              <a:rPr lang="en-US" altLang="zh-CN" smtClean="0"/>
              <a:pPr fontAlgn="base">
                <a:spcBef>
                  <a:spcPct val="0"/>
                </a:spcBef>
                <a:spcAft>
                  <a:spcPct val="0"/>
                </a:spcAft>
                <a:defRPr/>
              </a:pPr>
              <a:t>54</a:t>
            </a:fld>
            <a:endParaRPr lang="en-US" altLang="zh-CN" dirty="0"/>
          </a:p>
        </p:txBody>
      </p:sp>
    </p:spTree>
    <p:extLst>
      <p:ext uri="{BB962C8B-B14F-4D97-AF65-F5344CB8AC3E}">
        <p14:creationId xmlns:p14="http://schemas.microsoft.com/office/powerpoint/2010/main" val="297136745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par>
                          <p:cTn id="8" fill="hold" nodeType="afterGroup">
                            <p:stCondLst>
                              <p:cond delay="1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314781" y="987574"/>
            <a:ext cx="8514438" cy="3751065"/>
          </a:xfrm>
        </p:spPr>
        <p:txBody>
          <a:bodyPr/>
          <a:lstStyle/>
          <a:p>
            <a:pPr marL="0" indent="0">
              <a:lnSpc>
                <a:spcPct val="150000"/>
              </a:lnSpc>
              <a:buNone/>
            </a:pPr>
            <a:r>
              <a:rPr lang="zh-CN" altLang="en-US" b="0" dirty="0"/>
              <a:t> 为培养更多技术型人才，</a:t>
            </a:r>
            <a:r>
              <a:rPr lang="zh-CN" altLang="en-US" dirty="0">
                <a:solidFill>
                  <a:srgbClr val="C00000"/>
                </a:solidFill>
              </a:rPr>
              <a:t>浙江大学</a:t>
            </a:r>
            <a:r>
              <a:rPr lang="zh-CN" altLang="en-US" b="0" dirty="0"/>
              <a:t>在每年</a:t>
            </a:r>
            <a:r>
              <a:rPr lang="en-US" altLang="zh-CN" b="0" dirty="0"/>
              <a:t>9</a:t>
            </a:r>
            <a:r>
              <a:rPr lang="zh-CN" altLang="en-US" b="0" dirty="0"/>
              <a:t>月开设</a:t>
            </a:r>
            <a:r>
              <a:rPr lang="zh-CN" altLang="en-US" dirty="0"/>
              <a:t>信息无障碍专业课程</a:t>
            </a:r>
            <a:endParaRPr lang="en-US" altLang="zh-CN" dirty="0"/>
          </a:p>
        </p:txBody>
      </p:sp>
      <p:pic>
        <p:nvPicPr>
          <p:cNvPr id="6" name="PA-图片 2" descr="C:\Users\12601\Desktop\geren\微信图片_20201118164237.jpg微信图片_20201118164237">
            <a:extLst>
              <a:ext uri="{FF2B5EF4-FFF2-40B4-BE49-F238E27FC236}">
                <a16:creationId xmlns:a16="http://schemas.microsoft.com/office/drawing/2014/main" id="{EF245A5A-D8C4-274C-8C2B-3AF1319EB561}"/>
              </a:ext>
            </a:extLst>
          </p:cNvPr>
          <p:cNvPicPr>
            <a:picLocks noChangeAspect="1"/>
          </p:cNvPicPr>
          <p:nvPr>
            <p:custDataLst>
              <p:tags r:id="rId1"/>
            </p:custDataLst>
          </p:nvPr>
        </p:nvPicPr>
        <p:blipFill>
          <a:blip r:embed="rId3"/>
          <a:srcRect/>
          <a:stretch>
            <a:fillRect/>
          </a:stretch>
        </p:blipFill>
        <p:spPr>
          <a:xfrm>
            <a:off x="4190809" y="1822493"/>
            <a:ext cx="4266969" cy="2461782"/>
          </a:xfrm>
          <a:prstGeom prst="rect">
            <a:avLst/>
          </a:prstGeom>
        </p:spPr>
      </p:pic>
      <p:sp>
        <p:nvSpPr>
          <p:cNvPr id="4" name="文本框 3">
            <a:extLst>
              <a:ext uri="{FF2B5EF4-FFF2-40B4-BE49-F238E27FC236}">
                <a16:creationId xmlns:a16="http://schemas.microsoft.com/office/drawing/2014/main" id="{94E81339-414A-D146-863D-D7EE8121B198}"/>
              </a:ext>
            </a:extLst>
          </p:cNvPr>
          <p:cNvSpPr txBox="1"/>
          <p:nvPr/>
        </p:nvSpPr>
        <p:spPr>
          <a:xfrm>
            <a:off x="478945" y="1822493"/>
            <a:ext cx="3547700" cy="2366353"/>
          </a:xfrm>
          <a:prstGeom prst="rect">
            <a:avLst/>
          </a:prstGeom>
          <a:noFill/>
        </p:spPr>
        <p:txBody>
          <a:bodyPr wrap="square" rtlCol="0">
            <a:spAutoFit/>
          </a:bodyPr>
          <a:lstStyle/>
          <a:p>
            <a:pPr marL="285750" indent="-285750" defTabSz="685800">
              <a:lnSpc>
                <a:spcPct val="120000"/>
              </a:lnSpc>
              <a:spcBef>
                <a:spcPts val="750"/>
              </a:spcBef>
              <a:buFont typeface="Arial" panose="020B0604020202020204" pitchFamily="34" charset="0"/>
              <a:buChar char="•"/>
            </a:pPr>
            <a:r>
              <a:rPr lang="zh-CN" altLang="en-US" dirty="0">
                <a:solidFill>
                  <a:srgbClr val="002060"/>
                </a:solidFill>
                <a:latin typeface="微软雅黑" panose="020B0503020204020204" pitchFamily="34" charset="-122"/>
                <a:cs typeface="Times New Roman" panose="02020603050405020304" pitchFamily="18" charset="0"/>
              </a:rPr>
              <a:t>国内外的信息无障碍现状</a:t>
            </a:r>
            <a:endParaRPr lang="en-US" altLang="zh-CN" dirty="0">
              <a:solidFill>
                <a:srgbClr val="002060"/>
              </a:solidFill>
              <a:latin typeface="微软雅黑" panose="020B0503020204020204" pitchFamily="34" charset="-122"/>
              <a:cs typeface="Times New Roman" panose="02020603050405020304" pitchFamily="18" charset="0"/>
            </a:endParaRPr>
          </a:p>
          <a:p>
            <a:pPr marL="285750" indent="-285750" defTabSz="685800">
              <a:lnSpc>
                <a:spcPct val="120000"/>
              </a:lnSpc>
              <a:spcBef>
                <a:spcPts val="750"/>
              </a:spcBef>
              <a:buFont typeface="Arial" panose="020B0604020202020204" pitchFamily="34" charset="0"/>
              <a:buChar char="•"/>
            </a:pPr>
            <a:r>
              <a:rPr lang="zh-CN" altLang="en-US" dirty="0">
                <a:solidFill>
                  <a:srgbClr val="002060"/>
                </a:solidFill>
                <a:latin typeface="微软雅黑" panose="020B0503020204020204" pitchFamily="34" charset="-122"/>
                <a:cs typeface="Times New Roman" panose="02020603050405020304" pitchFamily="18" charset="0"/>
              </a:rPr>
              <a:t>人工智能、大数据在无障碍开发中的应用</a:t>
            </a:r>
            <a:endParaRPr lang="en-US" altLang="zh-CN" dirty="0">
              <a:solidFill>
                <a:srgbClr val="002060"/>
              </a:solidFill>
              <a:latin typeface="微软雅黑" panose="020B0503020204020204" pitchFamily="34" charset="-122"/>
              <a:cs typeface="Times New Roman" panose="02020603050405020304" pitchFamily="18" charset="0"/>
            </a:endParaRPr>
          </a:p>
          <a:p>
            <a:pPr marL="285750" indent="-285750" defTabSz="685800">
              <a:lnSpc>
                <a:spcPct val="120000"/>
              </a:lnSpc>
              <a:spcBef>
                <a:spcPts val="750"/>
              </a:spcBef>
              <a:buFont typeface="Arial" panose="020B0604020202020204" pitchFamily="34" charset="0"/>
              <a:buChar char="•"/>
            </a:pPr>
            <a:r>
              <a:rPr lang="zh-CN" altLang="en-US" dirty="0">
                <a:solidFill>
                  <a:srgbClr val="002060"/>
                </a:solidFill>
                <a:latin typeface="微软雅黑" panose="020B0503020204020204" pitchFamily="34" charset="-122"/>
                <a:cs typeface="Times New Roman" panose="02020603050405020304" pitchFamily="18" charset="0"/>
              </a:rPr>
              <a:t>信息无障碍标准的解读</a:t>
            </a:r>
            <a:endParaRPr lang="en-US" altLang="zh-CN" dirty="0">
              <a:solidFill>
                <a:srgbClr val="002060"/>
              </a:solidFill>
              <a:latin typeface="微软雅黑" panose="020B0503020204020204" pitchFamily="34" charset="-122"/>
              <a:cs typeface="Times New Roman" panose="02020603050405020304" pitchFamily="18" charset="0"/>
            </a:endParaRPr>
          </a:p>
          <a:p>
            <a:pPr marL="285750" indent="-285750" defTabSz="685800">
              <a:lnSpc>
                <a:spcPct val="120000"/>
              </a:lnSpc>
              <a:spcBef>
                <a:spcPts val="750"/>
              </a:spcBef>
              <a:buFont typeface="Arial" panose="020B0604020202020204" pitchFamily="34" charset="0"/>
              <a:buChar char="•"/>
            </a:pPr>
            <a:r>
              <a:rPr lang="zh-CN" altLang="en-US" dirty="0">
                <a:solidFill>
                  <a:srgbClr val="002060"/>
                </a:solidFill>
                <a:latin typeface="微软雅黑" panose="020B0503020204020204" pitchFamily="34" charset="-122"/>
                <a:cs typeface="Times New Roman" panose="02020603050405020304" pitchFamily="18" charset="0"/>
              </a:rPr>
              <a:t>无障碍产品开发的动手实践能力培养</a:t>
            </a:r>
          </a:p>
        </p:txBody>
      </p:sp>
      <p:sp>
        <p:nvSpPr>
          <p:cNvPr id="8" name="标题 83">
            <a:extLst>
              <a:ext uri="{FF2B5EF4-FFF2-40B4-BE49-F238E27FC236}">
                <a16:creationId xmlns:a16="http://schemas.microsoft.com/office/drawing/2014/main" id="{F416DF7A-A8D2-4842-AEE7-F6FA134A4FC9}"/>
              </a:ext>
            </a:extLst>
          </p:cNvPr>
          <p:cNvSpPr txBox="1">
            <a:spLocks/>
          </p:cNvSpPr>
          <p:nvPr/>
        </p:nvSpPr>
        <p:spPr>
          <a:xfrm>
            <a:off x="487921" y="52086"/>
            <a:ext cx="5812372" cy="477805"/>
          </a:xfrm>
          <a:prstGeom prst="rect">
            <a:avLst/>
          </a:prstGeom>
        </p:spPr>
        <p:txBody>
          <a:bodyPr tIns="72000" bIns="72000" anchor="ctr">
            <a:spAutoFit/>
          </a:bodyPr>
          <a:lstStyle>
            <a:lvl1pPr algn="ctr" defTabSz="914400" rtl="0" eaLnBrk="1" latinLnBrk="0" hangingPunct="1">
              <a:lnSpc>
                <a:spcPct val="100000"/>
              </a:lnSpc>
              <a:spcBef>
                <a:spcPct val="0"/>
              </a:spcBef>
              <a:buNone/>
              <a:defRPr lang="zh-CN" altLang="en-US" sz="2400" kern="1200" dirty="0" smtClean="0">
                <a:solidFill>
                  <a:schemeClr val="bg1"/>
                </a:solidFill>
                <a:effectLst>
                  <a:outerShdw blurRad="63500" algn="ctr" rotWithShape="0">
                    <a:schemeClr val="accent2">
                      <a:lumMod val="50000"/>
                      <a:alpha val="40000"/>
                    </a:schemeClr>
                  </a:outerShdw>
                </a:effectLst>
                <a:latin typeface="+mj-ea"/>
                <a:ea typeface="+mj-ea"/>
                <a:cs typeface="+mn-cs"/>
              </a:defRPr>
            </a:lvl1pPr>
          </a:lstStyle>
          <a:p>
            <a:pPr algn="l" defTabSz="685800">
              <a:lnSpc>
                <a:spcPct val="90000"/>
              </a:lnSpc>
              <a:spcBef>
                <a:spcPts val="750"/>
              </a:spcBef>
            </a:pPr>
            <a:r>
              <a:rPr lang="zh-CN" altLang="en-US" b="1" dirty="0">
                <a:latin typeface="微软雅黑" panose="020B0503020204020204" pitchFamily="34" charset="-122"/>
                <a:ea typeface="微软雅黑" panose="020B0503020204020204" pitchFamily="34" charset="-122"/>
              </a:rPr>
              <a:t>人才培养</a:t>
            </a:r>
          </a:p>
        </p:txBody>
      </p:sp>
    </p:spTree>
    <p:extLst>
      <p:ext uri="{BB962C8B-B14F-4D97-AF65-F5344CB8AC3E}">
        <p14:creationId xmlns:p14="http://schemas.microsoft.com/office/powerpoint/2010/main" val="193539637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历史机遇期</a:t>
            </a:r>
          </a:p>
        </p:txBody>
      </p:sp>
      <p:sp>
        <p:nvSpPr>
          <p:cNvPr id="5" name="燕尾形 4"/>
          <p:cNvSpPr/>
          <p:nvPr/>
        </p:nvSpPr>
        <p:spPr>
          <a:xfrm>
            <a:off x="4355976" y="3579862"/>
            <a:ext cx="360040" cy="504056"/>
          </a:xfrm>
          <a:prstGeom prst="chevron">
            <a:avLst/>
          </a:prstGeom>
          <a:solidFill>
            <a:srgbClr val="C00000"/>
          </a:solidFill>
          <a:ln w="28575">
            <a:solidFill>
              <a:srgbClr val="00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icrosoft YaHei" panose="020B0503020204020204" pitchFamily="34" charset="-122"/>
              <a:ea typeface="Microsoft YaHei" panose="020B0503020204020204" pitchFamily="34" charset="-122"/>
            </a:endParaRPr>
          </a:p>
        </p:txBody>
      </p:sp>
      <p:sp>
        <p:nvSpPr>
          <p:cNvPr id="23" name="燕尾形 22"/>
          <p:cNvSpPr/>
          <p:nvPr/>
        </p:nvSpPr>
        <p:spPr>
          <a:xfrm>
            <a:off x="4355976" y="2042059"/>
            <a:ext cx="360040" cy="504056"/>
          </a:xfrm>
          <a:prstGeom prst="chevron">
            <a:avLst/>
          </a:prstGeom>
          <a:solidFill>
            <a:srgbClr val="C00000"/>
          </a:solidFill>
          <a:ln w="28575">
            <a:solidFill>
              <a:srgbClr val="00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icrosoft YaHei" panose="020B0503020204020204" pitchFamily="34" charset="-122"/>
              <a:ea typeface="Microsoft YaHei" panose="020B0503020204020204" pitchFamily="34" charset="-122"/>
            </a:endParaRPr>
          </a:p>
        </p:txBody>
      </p:sp>
      <p:sp>
        <p:nvSpPr>
          <p:cNvPr id="6" name="文本框 5"/>
          <p:cNvSpPr txBox="1"/>
          <p:nvPr/>
        </p:nvSpPr>
        <p:spPr>
          <a:xfrm>
            <a:off x="1187624" y="699543"/>
            <a:ext cx="2140330" cy="461665"/>
          </a:xfrm>
          <a:prstGeom prst="rect">
            <a:avLst/>
          </a:prstGeom>
          <a:noFill/>
        </p:spPr>
        <p:txBody>
          <a:bodyPr wrap="none" rtlCol="0">
            <a:spAutoFit/>
          </a:bodyPr>
          <a:lstStyle/>
          <a:p>
            <a:r>
              <a:rPr lang="en-US" altLang="zh-CN" sz="2400" b="1" dirty="0">
                <a:solidFill>
                  <a:srgbClr val="C00000"/>
                </a:solidFill>
                <a:latin typeface="Microsoft YaHei" panose="020B0503020204020204" pitchFamily="34" charset="-122"/>
                <a:ea typeface="Microsoft YaHei" panose="020B0503020204020204" pitchFamily="34" charset="-122"/>
              </a:rPr>
              <a:t>2008-2010</a:t>
            </a:r>
            <a:r>
              <a:rPr lang="zh-CN" altLang="en-US" sz="2400" b="1" dirty="0">
                <a:solidFill>
                  <a:srgbClr val="C00000"/>
                </a:solidFill>
                <a:latin typeface="Microsoft YaHei" panose="020B0503020204020204" pitchFamily="34" charset="-122"/>
                <a:ea typeface="Microsoft YaHei" panose="020B0503020204020204" pitchFamily="34" charset="-122"/>
              </a:rPr>
              <a:t>年</a:t>
            </a:r>
          </a:p>
        </p:txBody>
      </p:sp>
      <p:sp>
        <p:nvSpPr>
          <p:cNvPr id="26" name="文本框 25"/>
          <p:cNvSpPr txBox="1"/>
          <p:nvPr/>
        </p:nvSpPr>
        <p:spPr>
          <a:xfrm>
            <a:off x="5744038" y="699543"/>
            <a:ext cx="2140330" cy="461665"/>
          </a:xfrm>
          <a:prstGeom prst="rect">
            <a:avLst/>
          </a:prstGeom>
          <a:noFill/>
        </p:spPr>
        <p:txBody>
          <a:bodyPr wrap="none" rtlCol="0">
            <a:spAutoFit/>
          </a:bodyPr>
          <a:lstStyle/>
          <a:p>
            <a:r>
              <a:rPr lang="en-US" altLang="zh-CN" sz="2400" b="1" dirty="0">
                <a:solidFill>
                  <a:srgbClr val="C00000"/>
                </a:solidFill>
                <a:latin typeface="Microsoft YaHei" panose="020B0503020204020204" pitchFamily="34" charset="-122"/>
                <a:ea typeface="Microsoft YaHei" panose="020B0503020204020204" pitchFamily="34" charset="-122"/>
              </a:rPr>
              <a:t>2020-2022</a:t>
            </a:r>
            <a:r>
              <a:rPr lang="zh-CN" altLang="en-US" sz="2400" b="1" dirty="0">
                <a:solidFill>
                  <a:srgbClr val="C00000"/>
                </a:solidFill>
                <a:latin typeface="Microsoft YaHei" panose="020B0503020204020204" pitchFamily="34" charset="-122"/>
                <a:ea typeface="Microsoft YaHei" panose="020B0503020204020204" pitchFamily="34" charset="-122"/>
              </a:rPr>
              <a:t>年</a:t>
            </a:r>
          </a:p>
        </p:txBody>
      </p:sp>
      <p:sp>
        <p:nvSpPr>
          <p:cNvPr id="7" name="文本框 6"/>
          <p:cNvSpPr txBox="1"/>
          <p:nvPr/>
        </p:nvSpPr>
        <p:spPr>
          <a:xfrm>
            <a:off x="903141" y="2787774"/>
            <a:ext cx="2600392" cy="338682"/>
          </a:xfrm>
          <a:prstGeom prst="rect">
            <a:avLst/>
          </a:prstGeom>
          <a:noFill/>
        </p:spPr>
        <p:txBody>
          <a:bodyPr wrap="none" rtlCol="0">
            <a:spAutoFit/>
          </a:bodyPr>
          <a:lstStyle/>
          <a:p>
            <a:pPr algn="ctr"/>
            <a:r>
              <a:rPr lang="en-US" altLang="zh-CN" sz="1601" dirty="0">
                <a:latin typeface="Microsoft YaHei" panose="020B0503020204020204" pitchFamily="34" charset="-122"/>
                <a:ea typeface="Microsoft YaHei" panose="020B0503020204020204" pitchFamily="34" charset="-122"/>
              </a:rPr>
              <a:t>2008</a:t>
            </a:r>
            <a:r>
              <a:rPr lang="zh-CN" altLang="en-US" sz="1601" dirty="0">
                <a:latin typeface="Microsoft YaHei" panose="020B0503020204020204" pitchFamily="34" charset="-122"/>
                <a:ea typeface="Microsoft YaHei" panose="020B0503020204020204" pitchFamily="34" charset="-122"/>
              </a:rPr>
              <a:t>年北京奥运会</a:t>
            </a:r>
            <a:r>
              <a:rPr lang="en-US" altLang="zh-CN" sz="1601" dirty="0">
                <a:latin typeface="Microsoft YaHei" panose="020B0503020204020204" pitchFamily="34" charset="-122"/>
                <a:ea typeface="Microsoft YaHei" panose="020B0503020204020204" pitchFamily="34" charset="-122"/>
              </a:rPr>
              <a:t>/</a:t>
            </a:r>
            <a:r>
              <a:rPr lang="zh-CN" altLang="en-US" sz="1601" dirty="0">
                <a:latin typeface="Microsoft YaHei" panose="020B0503020204020204" pitchFamily="34" charset="-122"/>
                <a:ea typeface="Microsoft YaHei" panose="020B0503020204020204" pitchFamily="34" charset="-122"/>
              </a:rPr>
              <a:t>残奥会</a:t>
            </a:r>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24332" y="1347614"/>
            <a:ext cx="1015621" cy="1368153"/>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9793" y="3219823"/>
            <a:ext cx="1080119" cy="1157809"/>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1630" y="3219823"/>
            <a:ext cx="1824107" cy="1153748"/>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6404" y="1347615"/>
            <a:ext cx="1003228" cy="1368152"/>
          </a:xfrm>
          <a:prstGeom prst="rect">
            <a:avLst/>
          </a:prstGeom>
        </p:spPr>
      </p:pic>
      <p:pic>
        <p:nvPicPr>
          <p:cNvPr id="18" name="图片 17"/>
          <p:cNvPicPr>
            <a:picLocks noChangeAspect="1"/>
          </p:cNvPicPr>
          <p:nvPr/>
        </p:nvPicPr>
        <p:blipFill rotWithShape="1">
          <a:blip r:embed="rId6" cstate="print">
            <a:extLst>
              <a:ext uri="{28A0092B-C50C-407E-A947-70E740481C1C}">
                <a14:useLocalDpi xmlns:a14="http://schemas.microsoft.com/office/drawing/2010/main" val="0"/>
              </a:ext>
            </a:extLst>
          </a:blip>
          <a:srcRect l="8035" r="3597"/>
          <a:stretch>
            <a:fillRect/>
          </a:stretch>
        </p:blipFill>
        <p:spPr>
          <a:xfrm>
            <a:off x="1307221" y="1335130"/>
            <a:ext cx="1792691" cy="1380637"/>
          </a:xfrm>
          <a:prstGeom prst="rect">
            <a:avLst/>
          </a:prstGeom>
        </p:spPr>
      </p:pic>
      <p:sp>
        <p:nvSpPr>
          <p:cNvPr id="33" name="文本框 32"/>
          <p:cNvSpPr txBox="1"/>
          <p:nvPr/>
        </p:nvSpPr>
        <p:spPr>
          <a:xfrm>
            <a:off x="519115" y="4409214"/>
            <a:ext cx="4196901" cy="646331"/>
          </a:xfrm>
          <a:prstGeom prst="rect">
            <a:avLst/>
          </a:prstGeom>
          <a:noFill/>
        </p:spPr>
        <p:txBody>
          <a:bodyPr wrap="square" rtlCol="0">
            <a:spAutoFit/>
          </a:bodyPr>
          <a:lstStyle/>
          <a:p>
            <a:r>
              <a:rPr lang="en-US" altLang="zh-CN" dirty="0">
                <a:latin typeface="Microsoft YaHei" panose="020B0503020204020204" pitchFamily="34" charset="-122"/>
                <a:ea typeface="Microsoft YaHei" panose="020B0503020204020204" pitchFamily="34" charset="-122"/>
              </a:rPr>
              <a:t>2010</a:t>
            </a:r>
            <a:r>
              <a:rPr lang="zh-CN" altLang="en-US" dirty="0">
                <a:latin typeface="Microsoft YaHei" panose="020B0503020204020204" pitchFamily="34" charset="-122"/>
                <a:ea typeface="Microsoft YaHei" panose="020B0503020204020204" pitchFamily="34" charset="-122"/>
              </a:rPr>
              <a:t>年上海世博会     </a:t>
            </a:r>
            <a:r>
              <a:rPr lang="en-US" altLang="zh-CN" dirty="0">
                <a:latin typeface="Microsoft YaHei" panose="020B0503020204020204" pitchFamily="34" charset="-122"/>
                <a:ea typeface="Microsoft YaHei" panose="020B0503020204020204" pitchFamily="34" charset="-122"/>
              </a:rPr>
              <a:t>2010</a:t>
            </a:r>
            <a:r>
              <a:rPr lang="zh-CN" altLang="en-US" dirty="0">
                <a:latin typeface="Microsoft YaHei" panose="020B0503020204020204" pitchFamily="34" charset="-122"/>
                <a:ea typeface="Microsoft YaHei" panose="020B0503020204020204" pitchFamily="34" charset="-122"/>
              </a:rPr>
              <a:t>年广州亚运会</a:t>
            </a: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亚残运会</a:t>
            </a:r>
          </a:p>
        </p:txBody>
      </p:sp>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09745" y="3092680"/>
            <a:ext cx="1083555" cy="1266530"/>
          </a:xfrm>
          <a:prstGeom prst="rect">
            <a:avLst/>
          </a:prstGeom>
        </p:spPr>
      </p:pic>
      <p:sp>
        <p:nvSpPr>
          <p:cNvPr id="36" name="文本框 35"/>
          <p:cNvSpPr txBox="1"/>
          <p:nvPr/>
        </p:nvSpPr>
        <p:spPr>
          <a:xfrm>
            <a:off x="4718836" y="4409214"/>
            <a:ext cx="2380779" cy="646331"/>
          </a:xfrm>
          <a:prstGeom prst="rect">
            <a:avLst/>
          </a:prstGeom>
          <a:noFill/>
        </p:spPr>
        <p:txBody>
          <a:bodyPr wrap="square" rtlCol="0">
            <a:spAutoFit/>
          </a:bodyPr>
          <a:lstStyle/>
          <a:p>
            <a:r>
              <a:rPr lang="en-US" altLang="zh-CN" dirty="0">
                <a:latin typeface="Microsoft YaHei" panose="020B0503020204020204" pitchFamily="34" charset="-122"/>
                <a:ea typeface="Microsoft YaHei" panose="020B0503020204020204" pitchFamily="34" charset="-122"/>
              </a:rPr>
              <a:t>2022</a:t>
            </a:r>
            <a:r>
              <a:rPr lang="zh-CN" altLang="en-US" dirty="0">
                <a:latin typeface="Microsoft YaHei" panose="020B0503020204020204" pitchFamily="34" charset="-122"/>
                <a:ea typeface="Microsoft YaHei" panose="020B0503020204020204" pitchFamily="34" charset="-122"/>
              </a:rPr>
              <a:t>年北京冬奥会</a:t>
            </a: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残奥会</a:t>
            </a:r>
          </a:p>
        </p:txBody>
      </p:sp>
      <p:pic>
        <p:nvPicPr>
          <p:cNvPr id="21" name="图片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04262" y="3159969"/>
            <a:ext cx="1262003" cy="1249200"/>
          </a:xfrm>
          <a:prstGeom prst="rect">
            <a:avLst/>
          </a:prstGeom>
        </p:spPr>
      </p:pic>
      <p:sp>
        <p:nvSpPr>
          <p:cNvPr id="39" name="文本框 38"/>
          <p:cNvSpPr txBox="1"/>
          <p:nvPr/>
        </p:nvSpPr>
        <p:spPr>
          <a:xfrm>
            <a:off x="4814295" y="2703673"/>
            <a:ext cx="2236511" cy="338682"/>
          </a:xfrm>
          <a:prstGeom prst="rect">
            <a:avLst/>
          </a:prstGeom>
          <a:noFill/>
        </p:spPr>
        <p:txBody>
          <a:bodyPr wrap="none" rtlCol="0">
            <a:spAutoFit/>
          </a:bodyPr>
          <a:lstStyle/>
          <a:p>
            <a:pPr algn="ctr"/>
            <a:r>
              <a:rPr lang="zh-CN" altLang="en-US" sz="1601" dirty="0">
                <a:latin typeface="Microsoft YaHei" panose="020B0503020204020204" pitchFamily="34" charset="-122"/>
                <a:ea typeface="Microsoft YaHei" panose="020B0503020204020204" pitchFamily="34" charset="-122"/>
              </a:rPr>
              <a:t>疫情推动在线社会发展</a:t>
            </a:r>
          </a:p>
        </p:txBody>
      </p:sp>
      <p:pic>
        <p:nvPicPr>
          <p:cNvPr id="28" name="图片 27"/>
          <p:cNvPicPr>
            <a:picLocks noChangeAspect="1"/>
          </p:cNvPicPr>
          <p:nvPr/>
        </p:nvPicPr>
        <p:blipFill rotWithShape="1">
          <a:blip r:embed="rId9"/>
          <a:srcRect l="6842"/>
          <a:stretch>
            <a:fillRect/>
          </a:stretch>
        </p:blipFill>
        <p:spPr>
          <a:xfrm>
            <a:off x="4996448" y="1222585"/>
            <a:ext cx="1872207" cy="1356449"/>
          </a:xfrm>
          <a:prstGeom prst="rect">
            <a:avLst/>
          </a:prstGeom>
        </p:spPr>
      </p:pic>
      <p:sp>
        <p:nvSpPr>
          <p:cNvPr id="29" name="虚尾箭头 28"/>
          <p:cNvSpPr/>
          <p:nvPr/>
        </p:nvSpPr>
        <p:spPr>
          <a:xfrm>
            <a:off x="4132896" y="769428"/>
            <a:ext cx="878208" cy="267128"/>
          </a:xfrm>
          <a:prstGeom prst="stripedRightArrow">
            <a:avLst>
              <a:gd name="adj1" fmla="val 45992"/>
              <a:gd name="adj2" fmla="val 87249"/>
            </a:avLst>
          </a:prstGeom>
          <a:solidFill>
            <a:srgbClr val="C00000"/>
          </a:solidFill>
          <a:ln>
            <a:solidFill>
              <a:srgbClr val="009E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icrosoft YaHei" panose="020B0503020204020204" pitchFamily="34" charset="-122"/>
              <a:ea typeface="Microsoft YaHei" panose="020B0503020204020204" pitchFamily="34" charset="-122"/>
            </a:endParaRPr>
          </a:p>
        </p:txBody>
      </p:sp>
      <p:pic>
        <p:nvPicPr>
          <p:cNvPr id="4" name="图片 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00205" y="1230518"/>
            <a:ext cx="1936697" cy="1348515"/>
          </a:xfrm>
          <a:prstGeom prst="rect">
            <a:avLst/>
          </a:prstGeom>
        </p:spPr>
      </p:pic>
      <p:sp>
        <p:nvSpPr>
          <p:cNvPr id="3" name="文本框 2"/>
          <p:cNvSpPr txBox="1"/>
          <p:nvPr/>
        </p:nvSpPr>
        <p:spPr>
          <a:xfrm>
            <a:off x="7040853" y="2712121"/>
            <a:ext cx="2031325" cy="338682"/>
          </a:xfrm>
          <a:prstGeom prst="rect">
            <a:avLst/>
          </a:prstGeom>
          <a:noFill/>
        </p:spPr>
        <p:txBody>
          <a:bodyPr wrap="none" rtlCol="0">
            <a:spAutoFit/>
          </a:bodyPr>
          <a:lstStyle/>
          <a:p>
            <a:pPr algn="ctr"/>
            <a:r>
              <a:rPr lang="zh-CN" altLang="en-US" sz="1601" dirty="0">
                <a:latin typeface="Microsoft YaHei" panose="020B0503020204020204" pitchFamily="34" charset="-122"/>
                <a:ea typeface="Microsoft YaHei" panose="020B0503020204020204" pitchFamily="34" charset="-122"/>
              </a:rPr>
              <a:t>全面小康、共同富裕</a:t>
            </a:r>
          </a:p>
        </p:txBody>
      </p:sp>
      <p:sp>
        <p:nvSpPr>
          <p:cNvPr id="22" name="文本框 21"/>
          <p:cNvSpPr txBox="1"/>
          <p:nvPr/>
        </p:nvSpPr>
        <p:spPr>
          <a:xfrm>
            <a:off x="6843652" y="4409214"/>
            <a:ext cx="2355231" cy="646331"/>
          </a:xfrm>
          <a:prstGeom prst="rect">
            <a:avLst/>
          </a:prstGeom>
          <a:noFill/>
        </p:spPr>
        <p:txBody>
          <a:bodyPr wrap="square" rtlCol="0">
            <a:spAutoFit/>
          </a:bodyPr>
          <a:lstStyle/>
          <a:p>
            <a:r>
              <a:rPr lang="en-US" altLang="zh-CN" dirty="0">
                <a:latin typeface="Microsoft YaHei" panose="020B0503020204020204" pitchFamily="34" charset="-122"/>
                <a:ea typeface="Microsoft YaHei" panose="020B0503020204020204" pitchFamily="34" charset="-122"/>
              </a:rPr>
              <a:t>2022</a:t>
            </a:r>
            <a:r>
              <a:rPr lang="zh-CN" altLang="en-US" dirty="0">
                <a:latin typeface="Microsoft YaHei" panose="020B0503020204020204" pitchFamily="34" charset="-122"/>
                <a:ea typeface="Microsoft YaHei" panose="020B0503020204020204" pitchFamily="34" charset="-122"/>
              </a:rPr>
              <a:t>年杭州亚运会</a:t>
            </a: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亚残运会</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图片 104" descr="调整1"/>
          <p:cNvPicPr>
            <a:picLocks noChangeAspect="1"/>
          </p:cNvPicPr>
          <p:nvPr/>
        </p:nvPicPr>
        <p:blipFill>
          <a:blip r:embed="rId2"/>
          <a:srcRect/>
          <a:stretch>
            <a:fillRect/>
          </a:stretch>
        </p:blipFill>
        <p:spPr>
          <a:xfrm>
            <a:off x="0" y="0"/>
            <a:ext cx="9144000" cy="5143500"/>
          </a:xfrm>
          <a:prstGeom prst="rect">
            <a:avLst/>
          </a:prstGeom>
          <a:effectLst>
            <a:outerShdw blurRad="50800" dist="38100" dir="8100000" algn="tr" rotWithShape="0">
              <a:prstClr val="black">
                <a:alpha val="40000"/>
              </a:prstClr>
            </a:outerShdw>
          </a:effectLst>
        </p:spPr>
      </p:pic>
      <p:sp>
        <p:nvSpPr>
          <p:cNvPr id="104" name="任意多边形 103"/>
          <p:cNvSpPr/>
          <p:nvPr/>
        </p:nvSpPr>
        <p:spPr>
          <a:xfrm>
            <a:off x="-2704" y="-4531"/>
            <a:ext cx="9139196" cy="5143500"/>
          </a:xfrm>
          <a:custGeom>
            <a:avLst/>
            <a:gdLst>
              <a:gd name="connsiteX0" fmla="*/ 0 w 5248800"/>
              <a:gd name="connsiteY0" fmla="*/ 0 h 2664646"/>
              <a:gd name="connsiteX1" fmla="*/ 5248800 w 5248800"/>
              <a:gd name="connsiteY1" fmla="*/ 0 h 2664646"/>
              <a:gd name="connsiteX2" fmla="*/ 5248800 w 5248800"/>
              <a:gd name="connsiteY2" fmla="*/ 2664646 h 2664646"/>
              <a:gd name="connsiteX3" fmla="*/ 0 w 5248800"/>
              <a:gd name="connsiteY3" fmla="*/ 2664646 h 2664646"/>
              <a:gd name="connsiteX4" fmla="*/ 0 w 5248800"/>
              <a:gd name="connsiteY4" fmla="*/ 0 h 2664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8800" h="2664646">
                <a:moveTo>
                  <a:pt x="0" y="0"/>
                </a:moveTo>
                <a:lnTo>
                  <a:pt x="5248800" y="0"/>
                </a:lnTo>
                <a:lnTo>
                  <a:pt x="5248800" y="2664646"/>
                </a:lnTo>
                <a:lnTo>
                  <a:pt x="0" y="2664646"/>
                </a:lnTo>
                <a:lnTo>
                  <a:pt x="0" y="0"/>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4" name="组合 23"/>
          <p:cNvGrpSpPr/>
          <p:nvPr/>
        </p:nvGrpSpPr>
        <p:grpSpPr>
          <a:xfrm>
            <a:off x="3946704" y="4613037"/>
            <a:ext cx="1250592" cy="316615"/>
            <a:chOff x="10370613" y="6310313"/>
            <a:chExt cx="1667456" cy="422153"/>
          </a:xfrm>
          <a:solidFill>
            <a:schemeClr val="bg1"/>
          </a:solidFill>
        </p:grpSpPr>
        <p:grpSp>
          <p:nvGrpSpPr>
            <p:cNvPr id="25" name="组合 24"/>
            <p:cNvGrpSpPr/>
            <p:nvPr/>
          </p:nvGrpSpPr>
          <p:grpSpPr>
            <a:xfrm>
              <a:off x="10889422" y="6310313"/>
              <a:ext cx="1148647" cy="286756"/>
              <a:chOff x="-4478338" y="-4232275"/>
              <a:chExt cx="6632576" cy="1838325"/>
            </a:xfrm>
            <a:grpFill/>
          </p:grpSpPr>
          <p:sp>
            <p:nvSpPr>
              <p:cNvPr id="84" name="Freeform 5"/>
              <p:cNvSpPr>
                <a:spLocks noEditPoints="1"/>
              </p:cNvSpPr>
              <p:nvPr/>
            </p:nvSpPr>
            <p:spPr bwMode="auto">
              <a:xfrm>
                <a:off x="804863" y="-4232275"/>
                <a:ext cx="1349375" cy="1784350"/>
              </a:xfrm>
              <a:custGeom>
                <a:avLst/>
                <a:gdLst>
                  <a:gd name="T0" fmla="*/ 359 w 359"/>
                  <a:gd name="T1" fmla="*/ 111 h 473"/>
                  <a:gd name="T2" fmla="*/ 319 w 359"/>
                  <a:gd name="T3" fmla="*/ 187 h 473"/>
                  <a:gd name="T4" fmla="*/ 318 w 359"/>
                  <a:gd name="T5" fmla="*/ 195 h 473"/>
                  <a:gd name="T6" fmla="*/ 326 w 359"/>
                  <a:gd name="T7" fmla="*/ 226 h 473"/>
                  <a:gd name="T8" fmla="*/ 299 w 359"/>
                  <a:gd name="T9" fmla="*/ 261 h 473"/>
                  <a:gd name="T10" fmla="*/ 226 w 359"/>
                  <a:gd name="T11" fmla="*/ 292 h 473"/>
                  <a:gd name="T12" fmla="*/ 217 w 359"/>
                  <a:gd name="T13" fmla="*/ 302 h 473"/>
                  <a:gd name="T14" fmla="*/ 230 w 359"/>
                  <a:gd name="T15" fmla="*/ 306 h 473"/>
                  <a:gd name="T16" fmla="*/ 259 w 359"/>
                  <a:gd name="T17" fmla="*/ 342 h 473"/>
                  <a:gd name="T18" fmla="*/ 243 w 359"/>
                  <a:gd name="T19" fmla="*/ 359 h 473"/>
                  <a:gd name="T20" fmla="*/ 222 w 359"/>
                  <a:gd name="T21" fmla="*/ 387 h 473"/>
                  <a:gd name="T22" fmla="*/ 224 w 359"/>
                  <a:gd name="T23" fmla="*/ 430 h 473"/>
                  <a:gd name="T24" fmla="*/ 181 w 359"/>
                  <a:gd name="T25" fmla="*/ 472 h 473"/>
                  <a:gd name="T26" fmla="*/ 107 w 359"/>
                  <a:gd name="T27" fmla="*/ 463 h 473"/>
                  <a:gd name="T28" fmla="*/ 94 w 359"/>
                  <a:gd name="T29" fmla="*/ 453 h 473"/>
                  <a:gd name="T30" fmla="*/ 108 w 359"/>
                  <a:gd name="T31" fmla="*/ 443 h 473"/>
                  <a:gd name="T32" fmla="*/ 125 w 359"/>
                  <a:gd name="T33" fmla="*/ 438 h 473"/>
                  <a:gd name="T34" fmla="*/ 152 w 359"/>
                  <a:gd name="T35" fmla="*/ 398 h 473"/>
                  <a:gd name="T36" fmla="*/ 140 w 359"/>
                  <a:gd name="T37" fmla="*/ 390 h 473"/>
                  <a:gd name="T38" fmla="*/ 98 w 359"/>
                  <a:gd name="T39" fmla="*/ 413 h 473"/>
                  <a:gd name="T40" fmla="*/ 7 w 359"/>
                  <a:gd name="T41" fmla="*/ 387 h 473"/>
                  <a:gd name="T42" fmla="*/ 21 w 359"/>
                  <a:gd name="T43" fmla="*/ 361 h 473"/>
                  <a:gd name="T44" fmla="*/ 102 w 359"/>
                  <a:gd name="T45" fmla="*/ 343 h 473"/>
                  <a:gd name="T46" fmla="*/ 140 w 359"/>
                  <a:gd name="T47" fmla="*/ 325 h 473"/>
                  <a:gd name="T48" fmla="*/ 170 w 359"/>
                  <a:gd name="T49" fmla="*/ 298 h 473"/>
                  <a:gd name="T50" fmla="*/ 196 w 359"/>
                  <a:gd name="T51" fmla="*/ 279 h 473"/>
                  <a:gd name="T52" fmla="*/ 241 w 359"/>
                  <a:gd name="T53" fmla="*/ 255 h 473"/>
                  <a:gd name="T54" fmla="*/ 218 w 359"/>
                  <a:gd name="T55" fmla="*/ 260 h 473"/>
                  <a:gd name="T56" fmla="*/ 143 w 359"/>
                  <a:gd name="T57" fmla="*/ 309 h 473"/>
                  <a:gd name="T58" fmla="*/ 118 w 359"/>
                  <a:gd name="T59" fmla="*/ 318 h 473"/>
                  <a:gd name="T60" fmla="*/ 63 w 359"/>
                  <a:gd name="T61" fmla="*/ 315 h 473"/>
                  <a:gd name="T62" fmla="*/ 54 w 359"/>
                  <a:gd name="T63" fmla="*/ 309 h 473"/>
                  <a:gd name="T64" fmla="*/ 62 w 359"/>
                  <a:gd name="T65" fmla="*/ 297 h 473"/>
                  <a:gd name="T66" fmla="*/ 151 w 359"/>
                  <a:gd name="T67" fmla="*/ 245 h 473"/>
                  <a:gd name="T68" fmla="*/ 181 w 359"/>
                  <a:gd name="T69" fmla="*/ 228 h 473"/>
                  <a:gd name="T70" fmla="*/ 196 w 359"/>
                  <a:gd name="T71" fmla="*/ 199 h 473"/>
                  <a:gd name="T72" fmla="*/ 181 w 359"/>
                  <a:gd name="T73" fmla="*/ 209 h 473"/>
                  <a:gd name="T74" fmla="*/ 168 w 359"/>
                  <a:gd name="T75" fmla="*/ 216 h 473"/>
                  <a:gd name="T76" fmla="*/ 130 w 359"/>
                  <a:gd name="T77" fmla="*/ 234 h 473"/>
                  <a:gd name="T78" fmla="*/ 93 w 359"/>
                  <a:gd name="T79" fmla="*/ 224 h 473"/>
                  <a:gd name="T80" fmla="*/ 81 w 359"/>
                  <a:gd name="T81" fmla="*/ 175 h 473"/>
                  <a:gd name="T82" fmla="*/ 60 w 359"/>
                  <a:gd name="T83" fmla="*/ 125 h 473"/>
                  <a:gd name="T84" fmla="*/ 73 w 359"/>
                  <a:gd name="T85" fmla="*/ 96 h 473"/>
                  <a:gd name="T86" fmla="*/ 88 w 359"/>
                  <a:gd name="T87" fmla="*/ 98 h 473"/>
                  <a:gd name="T88" fmla="*/ 150 w 359"/>
                  <a:gd name="T89" fmla="*/ 191 h 473"/>
                  <a:gd name="T90" fmla="*/ 160 w 359"/>
                  <a:gd name="T91" fmla="*/ 170 h 473"/>
                  <a:gd name="T92" fmla="*/ 177 w 359"/>
                  <a:gd name="T93" fmla="*/ 134 h 473"/>
                  <a:gd name="T94" fmla="*/ 161 w 359"/>
                  <a:gd name="T95" fmla="*/ 102 h 473"/>
                  <a:gd name="T96" fmla="*/ 172 w 359"/>
                  <a:gd name="T97" fmla="*/ 73 h 473"/>
                  <a:gd name="T98" fmla="*/ 184 w 359"/>
                  <a:gd name="T99" fmla="*/ 70 h 473"/>
                  <a:gd name="T100" fmla="*/ 247 w 359"/>
                  <a:gd name="T101" fmla="*/ 25 h 473"/>
                  <a:gd name="T102" fmla="*/ 269 w 359"/>
                  <a:gd name="T103" fmla="*/ 0 h 473"/>
                  <a:gd name="T104" fmla="*/ 287 w 359"/>
                  <a:gd name="T105" fmla="*/ 0 h 473"/>
                  <a:gd name="T106" fmla="*/ 294 w 359"/>
                  <a:gd name="T107" fmla="*/ 63 h 473"/>
                  <a:gd name="T108" fmla="*/ 312 w 359"/>
                  <a:gd name="T109" fmla="*/ 58 h 473"/>
                  <a:gd name="T110" fmla="*/ 331 w 359"/>
                  <a:gd name="T111" fmla="*/ 61 h 473"/>
                  <a:gd name="T112" fmla="*/ 359 w 359"/>
                  <a:gd name="T113" fmla="*/ 87 h 473"/>
                  <a:gd name="T114" fmla="*/ 359 w 359"/>
                  <a:gd name="T115" fmla="*/ 111 h 473"/>
                  <a:gd name="T116" fmla="*/ 242 w 359"/>
                  <a:gd name="T117" fmla="*/ 148 h 473"/>
                  <a:gd name="T118" fmla="*/ 271 w 359"/>
                  <a:gd name="T119" fmla="*/ 163 h 473"/>
                  <a:gd name="T120" fmla="*/ 281 w 359"/>
                  <a:gd name="T121" fmla="*/ 135 h 473"/>
                  <a:gd name="T122" fmla="*/ 261 w 359"/>
                  <a:gd name="T123" fmla="*/ 127 h 473"/>
                  <a:gd name="T124" fmla="*/ 242 w 359"/>
                  <a:gd name="T125" fmla="*/ 148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9" h="473">
                    <a:moveTo>
                      <a:pt x="359" y="111"/>
                    </a:moveTo>
                    <a:cubicBezTo>
                      <a:pt x="346" y="137"/>
                      <a:pt x="332" y="162"/>
                      <a:pt x="319" y="187"/>
                    </a:cubicBezTo>
                    <a:cubicBezTo>
                      <a:pt x="318" y="190"/>
                      <a:pt x="316" y="193"/>
                      <a:pt x="318" y="195"/>
                    </a:cubicBezTo>
                    <a:cubicBezTo>
                      <a:pt x="329" y="204"/>
                      <a:pt x="326" y="215"/>
                      <a:pt x="326" y="226"/>
                    </a:cubicBezTo>
                    <a:cubicBezTo>
                      <a:pt x="327" y="248"/>
                      <a:pt x="320" y="258"/>
                      <a:pt x="299" y="261"/>
                    </a:cubicBezTo>
                    <a:cubicBezTo>
                      <a:pt x="271" y="266"/>
                      <a:pt x="249" y="280"/>
                      <a:pt x="226" y="292"/>
                    </a:cubicBezTo>
                    <a:cubicBezTo>
                      <a:pt x="222" y="294"/>
                      <a:pt x="215" y="296"/>
                      <a:pt x="217" y="302"/>
                    </a:cubicBezTo>
                    <a:cubicBezTo>
                      <a:pt x="219" y="308"/>
                      <a:pt x="226" y="306"/>
                      <a:pt x="230" y="306"/>
                    </a:cubicBezTo>
                    <a:cubicBezTo>
                      <a:pt x="256" y="307"/>
                      <a:pt x="265" y="318"/>
                      <a:pt x="259" y="342"/>
                    </a:cubicBezTo>
                    <a:cubicBezTo>
                      <a:pt x="257" y="351"/>
                      <a:pt x="253" y="357"/>
                      <a:pt x="243" y="359"/>
                    </a:cubicBezTo>
                    <a:cubicBezTo>
                      <a:pt x="225" y="362"/>
                      <a:pt x="221" y="368"/>
                      <a:pt x="222" y="387"/>
                    </a:cubicBezTo>
                    <a:cubicBezTo>
                      <a:pt x="222" y="401"/>
                      <a:pt x="224" y="416"/>
                      <a:pt x="224" y="430"/>
                    </a:cubicBezTo>
                    <a:cubicBezTo>
                      <a:pt x="224" y="461"/>
                      <a:pt x="212" y="472"/>
                      <a:pt x="181" y="472"/>
                    </a:cubicBezTo>
                    <a:cubicBezTo>
                      <a:pt x="156" y="473"/>
                      <a:pt x="131" y="471"/>
                      <a:pt x="107" y="463"/>
                    </a:cubicBezTo>
                    <a:cubicBezTo>
                      <a:pt x="102" y="461"/>
                      <a:pt x="94" y="461"/>
                      <a:pt x="94" y="453"/>
                    </a:cubicBezTo>
                    <a:cubicBezTo>
                      <a:pt x="95" y="445"/>
                      <a:pt x="102" y="445"/>
                      <a:pt x="108" y="443"/>
                    </a:cubicBezTo>
                    <a:cubicBezTo>
                      <a:pt x="113" y="441"/>
                      <a:pt x="119" y="439"/>
                      <a:pt x="125" y="438"/>
                    </a:cubicBezTo>
                    <a:cubicBezTo>
                      <a:pt x="148" y="431"/>
                      <a:pt x="154" y="421"/>
                      <a:pt x="152" y="398"/>
                    </a:cubicBezTo>
                    <a:cubicBezTo>
                      <a:pt x="151" y="390"/>
                      <a:pt x="147" y="388"/>
                      <a:pt x="140" y="390"/>
                    </a:cubicBezTo>
                    <a:cubicBezTo>
                      <a:pt x="124" y="395"/>
                      <a:pt x="111" y="404"/>
                      <a:pt x="98" y="413"/>
                    </a:cubicBezTo>
                    <a:cubicBezTo>
                      <a:pt x="70" y="430"/>
                      <a:pt x="21" y="416"/>
                      <a:pt x="7" y="387"/>
                    </a:cubicBezTo>
                    <a:cubicBezTo>
                      <a:pt x="0" y="373"/>
                      <a:pt x="7" y="359"/>
                      <a:pt x="21" y="361"/>
                    </a:cubicBezTo>
                    <a:cubicBezTo>
                      <a:pt x="51" y="366"/>
                      <a:pt x="76" y="353"/>
                      <a:pt x="102" y="343"/>
                    </a:cubicBezTo>
                    <a:cubicBezTo>
                      <a:pt x="115" y="338"/>
                      <a:pt x="127" y="331"/>
                      <a:pt x="140" y="325"/>
                    </a:cubicBezTo>
                    <a:cubicBezTo>
                      <a:pt x="153" y="319"/>
                      <a:pt x="164" y="312"/>
                      <a:pt x="170" y="298"/>
                    </a:cubicBezTo>
                    <a:cubicBezTo>
                      <a:pt x="175" y="287"/>
                      <a:pt x="185" y="282"/>
                      <a:pt x="196" y="279"/>
                    </a:cubicBezTo>
                    <a:cubicBezTo>
                      <a:pt x="212" y="275"/>
                      <a:pt x="226" y="266"/>
                      <a:pt x="241" y="255"/>
                    </a:cubicBezTo>
                    <a:cubicBezTo>
                      <a:pt x="231" y="253"/>
                      <a:pt x="224" y="257"/>
                      <a:pt x="218" y="260"/>
                    </a:cubicBezTo>
                    <a:cubicBezTo>
                      <a:pt x="190" y="272"/>
                      <a:pt x="167" y="292"/>
                      <a:pt x="143" y="309"/>
                    </a:cubicBezTo>
                    <a:cubicBezTo>
                      <a:pt x="135" y="315"/>
                      <a:pt x="127" y="319"/>
                      <a:pt x="118" y="318"/>
                    </a:cubicBezTo>
                    <a:cubicBezTo>
                      <a:pt x="100" y="317"/>
                      <a:pt x="82" y="312"/>
                      <a:pt x="63" y="315"/>
                    </a:cubicBezTo>
                    <a:cubicBezTo>
                      <a:pt x="60" y="315"/>
                      <a:pt x="55" y="313"/>
                      <a:pt x="54" y="309"/>
                    </a:cubicBezTo>
                    <a:cubicBezTo>
                      <a:pt x="52" y="303"/>
                      <a:pt x="57" y="300"/>
                      <a:pt x="62" y="297"/>
                    </a:cubicBezTo>
                    <a:cubicBezTo>
                      <a:pt x="91" y="280"/>
                      <a:pt x="121" y="262"/>
                      <a:pt x="151" y="245"/>
                    </a:cubicBezTo>
                    <a:cubicBezTo>
                      <a:pt x="161" y="239"/>
                      <a:pt x="171" y="233"/>
                      <a:pt x="181" y="228"/>
                    </a:cubicBezTo>
                    <a:cubicBezTo>
                      <a:pt x="193" y="223"/>
                      <a:pt x="203" y="216"/>
                      <a:pt x="196" y="199"/>
                    </a:cubicBezTo>
                    <a:cubicBezTo>
                      <a:pt x="191" y="203"/>
                      <a:pt x="186" y="206"/>
                      <a:pt x="181" y="209"/>
                    </a:cubicBezTo>
                    <a:cubicBezTo>
                      <a:pt x="177" y="212"/>
                      <a:pt x="172" y="217"/>
                      <a:pt x="168" y="216"/>
                    </a:cubicBezTo>
                    <a:cubicBezTo>
                      <a:pt x="150" y="212"/>
                      <a:pt x="142" y="225"/>
                      <a:pt x="130" y="234"/>
                    </a:cubicBezTo>
                    <a:cubicBezTo>
                      <a:pt x="115" y="247"/>
                      <a:pt x="102" y="243"/>
                      <a:pt x="93" y="224"/>
                    </a:cubicBezTo>
                    <a:cubicBezTo>
                      <a:pt x="86" y="208"/>
                      <a:pt x="86" y="191"/>
                      <a:pt x="81" y="175"/>
                    </a:cubicBezTo>
                    <a:cubicBezTo>
                      <a:pt x="76" y="157"/>
                      <a:pt x="65" y="142"/>
                      <a:pt x="60" y="125"/>
                    </a:cubicBezTo>
                    <a:cubicBezTo>
                      <a:pt x="55" y="111"/>
                      <a:pt x="60" y="100"/>
                      <a:pt x="73" y="96"/>
                    </a:cubicBezTo>
                    <a:cubicBezTo>
                      <a:pt x="78" y="94"/>
                      <a:pt x="84" y="94"/>
                      <a:pt x="88" y="98"/>
                    </a:cubicBezTo>
                    <a:cubicBezTo>
                      <a:pt x="115" y="124"/>
                      <a:pt x="145" y="148"/>
                      <a:pt x="150" y="191"/>
                    </a:cubicBezTo>
                    <a:cubicBezTo>
                      <a:pt x="159" y="185"/>
                      <a:pt x="165" y="180"/>
                      <a:pt x="160" y="170"/>
                    </a:cubicBezTo>
                    <a:cubicBezTo>
                      <a:pt x="149" y="148"/>
                      <a:pt x="152" y="141"/>
                      <a:pt x="177" y="134"/>
                    </a:cubicBezTo>
                    <a:cubicBezTo>
                      <a:pt x="172" y="123"/>
                      <a:pt x="168" y="112"/>
                      <a:pt x="161" y="102"/>
                    </a:cubicBezTo>
                    <a:cubicBezTo>
                      <a:pt x="151" y="89"/>
                      <a:pt x="157" y="77"/>
                      <a:pt x="172" y="73"/>
                    </a:cubicBezTo>
                    <a:cubicBezTo>
                      <a:pt x="176" y="72"/>
                      <a:pt x="180" y="70"/>
                      <a:pt x="184" y="70"/>
                    </a:cubicBezTo>
                    <a:cubicBezTo>
                      <a:pt x="213" y="66"/>
                      <a:pt x="236" y="54"/>
                      <a:pt x="247" y="25"/>
                    </a:cubicBezTo>
                    <a:cubicBezTo>
                      <a:pt x="251" y="14"/>
                      <a:pt x="260" y="8"/>
                      <a:pt x="269" y="0"/>
                    </a:cubicBezTo>
                    <a:cubicBezTo>
                      <a:pt x="275" y="0"/>
                      <a:pt x="281" y="0"/>
                      <a:pt x="287" y="0"/>
                    </a:cubicBezTo>
                    <a:cubicBezTo>
                      <a:pt x="302" y="20"/>
                      <a:pt x="307" y="40"/>
                      <a:pt x="294" y="63"/>
                    </a:cubicBezTo>
                    <a:cubicBezTo>
                      <a:pt x="302" y="65"/>
                      <a:pt x="307" y="60"/>
                      <a:pt x="312" y="58"/>
                    </a:cubicBezTo>
                    <a:cubicBezTo>
                      <a:pt x="319" y="55"/>
                      <a:pt x="327" y="54"/>
                      <a:pt x="331" y="61"/>
                    </a:cubicBezTo>
                    <a:cubicBezTo>
                      <a:pt x="337" y="73"/>
                      <a:pt x="349" y="79"/>
                      <a:pt x="359" y="87"/>
                    </a:cubicBezTo>
                    <a:cubicBezTo>
                      <a:pt x="359" y="95"/>
                      <a:pt x="359" y="103"/>
                      <a:pt x="359" y="111"/>
                    </a:cubicBezTo>
                    <a:close/>
                    <a:moveTo>
                      <a:pt x="242" y="148"/>
                    </a:moveTo>
                    <a:cubicBezTo>
                      <a:pt x="259" y="140"/>
                      <a:pt x="268" y="146"/>
                      <a:pt x="271" y="163"/>
                    </a:cubicBezTo>
                    <a:cubicBezTo>
                      <a:pt x="278" y="154"/>
                      <a:pt x="285" y="145"/>
                      <a:pt x="281" y="135"/>
                    </a:cubicBezTo>
                    <a:cubicBezTo>
                      <a:pt x="278" y="128"/>
                      <a:pt x="269" y="127"/>
                      <a:pt x="261" y="127"/>
                    </a:cubicBezTo>
                    <a:cubicBezTo>
                      <a:pt x="248" y="126"/>
                      <a:pt x="248" y="137"/>
                      <a:pt x="242" y="148"/>
                    </a:cubicBezTo>
                    <a:close/>
                  </a:path>
                </a:pathLst>
              </a:custGeom>
              <a:grpFill/>
              <a:ln>
                <a:noFill/>
              </a:ln>
            </p:spPr>
            <p:txBody>
              <a:bodyPr vert="horz" wrap="square" lIns="68580" tIns="34290" rIns="68580" bIns="34290" numCol="1" anchor="t" anchorCtr="0" compatLnSpc="1"/>
              <a:lstStyle/>
              <a:p>
                <a:endParaRPr lang="zh-CN" altLang="en-US"/>
              </a:p>
            </p:txBody>
          </p:sp>
          <p:sp>
            <p:nvSpPr>
              <p:cNvPr id="85" name="Freeform 6"/>
              <p:cNvSpPr/>
              <p:nvPr/>
            </p:nvSpPr>
            <p:spPr bwMode="auto">
              <a:xfrm>
                <a:off x="-4478338" y="-3873500"/>
                <a:ext cx="1871663" cy="1479550"/>
              </a:xfrm>
              <a:custGeom>
                <a:avLst/>
                <a:gdLst>
                  <a:gd name="T0" fmla="*/ 102 w 498"/>
                  <a:gd name="T1" fmla="*/ 185 h 392"/>
                  <a:gd name="T2" fmla="*/ 122 w 498"/>
                  <a:gd name="T3" fmla="*/ 172 h 392"/>
                  <a:gd name="T4" fmla="*/ 148 w 498"/>
                  <a:gd name="T5" fmla="*/ 192 h 392"/>
                  <a:gd name="T6" fmla="*/ 204 w 498"/>
                  <a:gd name="T7" fmla="*/ 147 h 392"/>
                  <a:gd name="T8" fmla="*/ 169 w 498"/>
                  <a:gd name="T9" fmla="*/ 130 h 392"/>
                  <a:gd name="T10" fmla="*/ 166 w 498"/>
                  <a:gd name="T11" fmla="*/ 109 h 392"/>
                  <a:gd name="T12" fmla="*/ 215 w 498"/>
                  <a:gd name="T13" fmla="*/ 53 h 392"/>
                  <a:gd name="T14" fmla="*/ 247 w 498"/>
                  <a:gd name="T15" fmla="*/ 19 h 392"/>
                  <a:gd name="T16" fmla="*/ 284 w 498"/>
                  <a:gd name="T17" fmla="*/ 61 h 392"/>
                  <a:gd name="T18" fmla="*/ 271 w 498"/>
                  <a:gd name="T19" fmla="*/ 104 h 392"/>
                  <a:gd name="T20" fmla="*/ 279 w 498"/>
                  <a:gd name="T21" fmla="*/ 110 h 392"/>
                  <a:gd name="T22" fmla="*/ 327 w 498"/>
                  <a:gd name="T23" fmla="*/ 68 h 392"/>
                  <a:gd name="T24" fmla="*/ 375 w 498"/>
                  <a:gd name="T25" fmla="*/ 5 h 392"/>
                  <a:gd name="T26" fmla="*/ 436 w 498"/>
                  <a:gd name="T27" fmla="*/ 14 h 392"/>
                  <a:gd name="T28" fmla="*/ 456 w 498"/>
                  <a:gd name="T29" fmla="*/ 47 h 392"/>
                  <a:gd name="T30" fmla="*/ 472 w 498"/>
                  <a:gd name="T31" fmla="*/ 79 h 392"/>
                  <a:gd name="T32" fmla="*/ 462 w 498"/>
                  <a:gd name="T33" fmla="*/ 152 h 392"/>
                  <a:gd name="T34" fmla="*/ 417 w 498"/>
                  <a:gd name="T35" fmla="*/ 297 h 392"/>
                  <a:gd name="T36" fmla="*/ 393 w 498"/>
                  <a:gd name="T37" fmla="*/ 168 h 392"/>
                  <a:gd name="T38" fmla="*/ 362 w 498"/>
                  <a:gd name="T39" fmla="*/ 220 h 392"/>
                  <a:gd name="T40" fmla="*/ 314 w 498"/>
                  <a:gd name="T41" fmla="*/ 195 h 392"/>
                  <a:gd name="T42" fmla="*/ 323 w 498"/>
                  <a:gd name="T43" fmla="*/ 134 h 392"/>
                  <a:gd name="T44" fmla="*/ 309 w 498"/>
                  <a:gd name="T45" fmla="*/ 128 h 392"/>
                  <a:gd name="T46" fmla="*/ 258 w 498"/>
                  <a:gd name="T47" fmla="*/ 180 h 392"/>
                  <a:gd name="T48" fmla="*/ 209 w 498"/>
                  <a:gd name="T49" fmla="*/ 284 h 392"/>
                  <a:gd name="T50" fmla="*/ 182 w 498"/>
                  <a:gd name="T51" fmla="*/ 292 h 392"/>
                  <a:gd name="T52" fmla="*/ 194 w 498"/>
                  <a:gd name="T53" fmla="*/ 235 h 392"/>
                  <a:gd name="T54" fmla="*/ 186 w 498"/>
                  <a:gd name="T55" fmla="*/ 229 h 392"/>
                  <a:gd name="T56" fmla="*/ 121 w 498"/>
                  <a:gd name="T57" fmla="*/ 236 h 392"/>
                  <a:gd name="T58" fmla="*/ 60 w 498"/>
                  <a:gd name="T59" fmla="*/ 373 h 392"/>
                  <a:gd name="T60" fmla="*/ 8 w 498"/>
                  <a:gd name="T61" fmla="*/ 392 h 392"/>
                  <a:gd name="T62" fmla="*/ 1 w 498"/>
                  <a:gd name="T63" fmla="*/ 319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8" h="392">
                    <a:moveTo>
                      <a:pt x="1" y="319"/>
                    </a:moveTo>
                    <a:cubicBezTo>
                      <a:pt x="42" y="280"/>
                      <a:pt x="72" y="232"/>
                      <a:pt x="102" y="185"/>
                    </a:cubicBezTo>
                    <a:cubicBezTo>
                      <a:pt x="104" y="182"/>
                      <a:pt x="106" y="179"/>
                      <a:pt x="109" y="177"/>
                    </a:cubicBezTo>
                    <a:cubicBezTo>
                      <a:pt x="112" y="173"/>
                      <a:pt x="117" y="169"/>
                      <a:pt x="122" y="172"/>
                    </a:cubicBezTo>
                    <a:cubicBezTo>
                      <a:pt x="127" y="173"/>
                      <a:pt x="127" y="178"/>
                      <a:pt x="128" y="183"/>
                    </a:cubicBezTo>
                    <a:cubicBezTo>
                      <a:pt x="130" y="201"/>
                      <a:pt x="133" y="202"/>
                      <a:pt x="148" y="192"/>
                    </a:cubicBezTo>
                    <a:cubicBezTo>
                      <a:pt x="164" y="180"/>
                      <a:pt x="180" y="169"/>
                      <a:pt x="195" y="157"/>
                    </a:cubicBezTo>
                    <a:cubicBezTo>
                      <a:pt x="199" y="154"/>
                      <a:pt x="202" y="152"/>
                      <a:pt x="204" y="147"/>
                    </a:cubicBezTo>
                    <a:cubicBezTo>
                      <a:pt x="210" y="134"/>
                      <a:pt x="207" y="130"/>
                      <a:pt x="193" y="131"/>
                    </a:cubicBezTo>
                    <a:cubicBezTo>
                      <a:pt x="185" y="131"/>
                      <a:pt x="177" y="132"/>
                      <a:pt x="169" y="130"/>
                    </a:cubicBezTo>
                    <a:cubicBezTo>
                      <a:pt x="164" y="129"/>
                      <a:pt x="160" y="125"/>
                      <a:pt x="159" y="120"/>
                    </a:cubicBezTo>
                    <a:cubicBezTo>
                      <a:pt x="159" y="115"/>
                      <a:pt x="162" y="111"/>
                      <a:pt x="166" y="109"/>
                    </a:cubicBezTo>
                    <a:cubicBezTo>
                      <a:pt x="171" y="106"/>
                      <a:pt x="176" y="104"/>
                      <a:pt x="181" y="101"/>
                    </a:cubicBezTo>
                    <a:cubicBezTo>
                      <a:pt x="199" y="90"/>
                      <a:pt x="215" y="77"/>
                      <a:pt x="215" y="53"/>
                    </a:cubicBezTo>
                    <a:cubicBezTo>
                      <a:pt x="214" y="45"/>
                      <a:pt x="216" y="38"/>
                      <a:pt x="219" y="31"/>
                    </a:cubicBezTo>
                    <a:cubicBezTo>
                      <a:pt x="223" y="16"/>
                      <a:pt x="233" y="12"/>
                      <a:pt x="247" y="19"/>
                    </a:cubicBezTo>
                    <a:cubicBezTo>
                      <a:pt x="256" y="24"/>
                      <a:pt x="264" y="32"/>
                      <a:pt x="268" y="42"/>
                    </a:cubicBezTo>
                    <a:cubicBezTo>
                      <a:pt x="272" y="49"/>
                      <a:pt x="276" y="56"/>
                      <a:pt x="284" y="61"/>
                    </a:cubicBezTo>
                    <a:cubicBezTo>
                      <a:pt x="291" y="66"/>
                      <a:pt x="289" y="73"/>
                      <a:pt x="285" y="80"/>
                    </a:cubicBezTo>
                    <a:cubicBezTo>
                      <a:pt x="280" y="88"/>
                      <a:pt x="273" y="95"/>
                      <a:pt x="271" y="104"/>
                    </a:cubicBezTo>
                    <a:cubicBezTo>
                      <a:pt x="270" y="107"/>
                      <a:pt x="269" y="111"/>
                      <a:pt x="272" y="112"/>
                    </a:cubicBezTo>
                    <a:cubicBezTo>
                      <a:pt x="274" y="113"/>
                      <a:pt x="277" y="112"/>
                      <a:pt x="279" y="110"/>
                    </a:cubicBezTo>
                    <a:cubicBezTo>
                      <a:pt x="293" y="101"/>
                      <a:pt x="307" y="92"/>
                      <a:pt x="320" y="83"/>
                    </a:cubicBezTo>
                    <a:cubicBezTo>
                      <a:pt x="325" y="79"/>
                      <a:pt x="326" y="74"/>
                      <a:pt x="327" y="68"/>
                    </a:cubicBezTo>
                    <a:cubicBezTo>
                      <a:pt x="331" y="52"/>
                      <a:pt x="334" y="36"/>
                      <a:pt x="342" y="21"/>
                    </a:cubicBezTo>
                    <a:cubicBezTo>
                      <a:pt x="349" y="6"/>
                      <a:pt x="359" y="1"/>
                      <a:pt x="375" y="5"/>
                    </a:cubicBezTo>
                    <a:cubicBezTo>
                      <a:pt x="383" y="7"/>
                      <a:pt x="391" y="9"/>
                      <a:pt x="397" y="14"/>
                    </a:cubicBezTo>
                    <a:cubicBezTo>
                      <a:pt x="411" y="24"/>
                      <a:pt x="423" y="23"/>
                      <a:pt x="436" y="14"/>
                    </a:cubicBezTo>
                    <a:cubicBezTo>
                      <a:pt x="444" y="9"/>
                      <a:pt x="454" y="0"/>
                      <a:pt x="463" y="12"/>
                    </a:cubicBezTo>
                    <a:cubicBezTo>
                      <a:pt x="472" y="24"/>
                      <a:pt x="470" y="38"/>
                      <a:pt x="456" y="47"/>
                    </a:cubicBezTo>
                    <a:cubicBezTo>
                      <a:pt x="446" y="55"/>
                      <a:pt x="434" y="60"/>
                      <a:pt x="420" y="68"/>
                    </a:cubicBezTo>
                    <a:cubicBezTo>
                      <a:pt x="440" y="68"/>
                      <a:pt x="456" y="71"/>
                      <a:pt x="472" y="79"/>
                    </a:cubicBezTo>
                    <a:cubicBezTo>
                      <a:pt x="496" y="92"/>
                      <a:pt x="498" y="109"/>
                      <a:pt x="476" y="125"/>
                    </a:cubicBezTo>
                    <a:cubicBezTo>
                      <a:pt x="467" y="132"/>
                      <a:pt x="463" y="140"/>
                      <a:pt x="462" y="152"/>
                    </a:cubicBezTo>
                    <a:cubicBezTo>
                      <a:pt x="461" y="177"/>
                      <a:pt x="460" y="202"/>
                      <a:pt x="462" y="227"/>
                    </a:cubicBezTo>
                    <a:cubicBezTo>
                      <a:pt x="464" y="248"/>
                      <a:pt x="436" y="290"/>
                      <a:pt x="417" y="297"/>
                    </a:cubicBezTo>
                    <a:cubicBezTo>
                      <a:pt x="402" y="303"/>
                      <a:pt x="393" y="297"/>
                      <a:pt x="393" y="281"/>
                    </a:cubicBezTo>
                    <a:cubicBezTo>
                      <a:pt x="393" y="244"/>
                      <a:pt x="393" y="206"/>
                      <a:pt x="393" y="168"/>
                    </a:cubicBezTo>
                    <a:cubicBezTo>
                      <a:pt x="391" y="173"/>
                      <a:pt x="388" y="178"/>
                      <a:pt x="386" y="184"/>
                    </a:cubicBezTo>
                    <a:cubicBezTo>
                      <a:pt x="379" y="197"/>
                      <a:pt x="372" y="209"/>
                      <a:pt x="362" y="220"/>
                    </a:cubicBezTo>
                    <a:cubicBezTo>
                      <a:pt x="349" y="236"/>
                      <a:pt x="332" y="237"/>
                      <a:pt x="317" y="223"/>
                    </a:cubicBezTo>
                    <a:cubicBezTo>
                      <a:pt x="308" y="215"/>
                      <a:pt x="302" y="206"/>
                      <a:pt x="314" y="195"/>
                    </a:cubicBezTo>
                    <a:cubicBezTo>
                      <a:pt x="319" y="191"/>
                      <a:pt x="320" y="185"/>
                      <a:pt x="320" y="179"/>
                    </a:cubicBezTo>
                    <a:cubicBezTo>
                      <a:pt x="322" y="164"/>
                      <a:pt x="323" y="149"/>
                      <a:pt x="323" y="134"/>
                    </a:cubicBezTo>
                    <a:cubicBezTo>
                      <a:pt x="324" y="130"/>
                      <a:pt x="325" y="125"/>
                      <a:pt x="321" y="123"/>
                    </a:cubicBezTo>
                    <a:cubicBezTo>
                      <a:pt x="316" y="120"/>
                      <a:pt x="313" y="126"/>
                      <a:pt x="309" y="128"/>
                    </a:cubicBezTo>
                    <a:cubicBezTo>
                      <a:pt x="307" y="130"/>
                      <a:pt x="304" y="133"/>
                      <a:pt x="302" y="135"/>
                    </a:cubicBezTo>
                    <a:cubicBezTo>
                      <a:pt x="287" y="150"/>
                      <a:pt x="275" y="167"/>
                      <a:pt x="258" y="180"/>
                    </a:cubicBezTo>
                    <a:cubicBezTo>
                      <a:pt x="247" y="190"/>
                      <a:pt x="247" y="206"/>
                      <a:pt x="244" y="219"/>
                    </a:cubicBezTo>
                    <a:cubicBezTo>
                      <a:pt x="239" y="244"/>
                      <a:pt x="228" y="266"/>
                      <a:pt x="209" y="284"/>
                    </a:cubicBezTo>
                    <a:cubicBezTo>
                      <a:pt x="206" y="287"/>
                      <a:pt x="202" y="290"/>
                      <a:pt x="199" y="292"/>
                    </a:cubicBezTo>
                    <a:cubicBezTo>
                      <a:pt x="193" y="295"/>
                      <a:pt x="187" y="296"/>
                      <a:pt x="182" y="292"/>
                    </a:cubicBezTo>
                    <a:cubicBezTo>
                      <a:pt x="176" y="287"/>
                      <a:pt x="176" y="281"/>
                      <a:pt x="179" y="274"/>
                    </a:cubicBezTo>
                    <a:cubicBezTo>
                      <a:pt x="185" y="262"/>
                      <a:pt x="192" y="249"/>
                      <a:pt x="194" y="235"/>
                    </a:cubicBezTo>
                    <a:cubicBezTo>
                      <a:pt x="195" y="233"/>
                      <a:pt x="196" y="229"/>
                      <a:pt x="193" y="227"/>
                    </a:cubicBezTo>
                    <a:cubicBezTo>
                      <a:pt x="191" y="227"/>
                      <a:pt x="188" y="228"/>
                      <a:pt x="186" y="229"/>
                    </a:cubicBezTo>
                    <a:cubicBezTo>
                      <a:pt x="184" y="230"/>
                      <a:pt x="182" y="231"/>
                      <a:pt x="181" y="233"/>
                    </a:cubicBezTo>
                    <a:cubicBezTo>
                      <a:pt x="162" y="248"/>
                      <a:pt x="142" y="249"/>
                      <a:pt x="121" y="236"/>
                    </a:cubicBezTo>
                    <a:cubicBezTo>
                      <a:pt x="114" y="231"/>
                      <a:pt x="111" y="233"/>
                      <a:pt x="109" y="241"/>
                    </a:cubicBezTo>
                    <a:cubicBezTo>
                      <a:pt x="93" y="285"/>
                      <a:pt x="72" y="327"/>
                      <a:pt x="60" y="373"/>
                    </a:cubicBezTo>
                    <a:cubicBezTo>
                      <a:pt x="58" y="381"/>
                      <a:pt x="52" y="386"/>
                      <a:pt x="46" y="391"/>
                    </a:cubicBezTo>
                    <a:cubicBezTo>
                      <a:pt x="33" y="391"/>
                      <a:pt x="21" y="391"/>
                      <a:pt x="8" y="392"/>
                    </a:cubicBezTo>
                    <a:cubicBezTo>
                      <a:pt x="2" y="392"/>
                      <a:pt x="0" y="390"/>
                      <a:pt x="0" y="384"/>
                    </a:cubicBezTo>
                    <a:cubicBezTo>
                      <a:pt x="1" y="362"/>
                      <a:pt x="1" y="341"/>
                      <a:pt x="1" y="319"/>
                    </a:cubicBezTo>
                    <a:close/>
                  </a:path>
                </a:pathLst>
              </a:custGeom>
              <a:grpFill/>
              <a:ln>
                <a:noFill/>
              </a:ln>
            </p:spPr>
            <p:txBody>
              <a:bodyPr vert="horz" wrap="square" lIns="68580" tIns="34290" rIns="68580" bIns="34290" numCol="1" anchor="t" anchorCtr="0" compatLnSpc="1"/>
              <a:lstStyle/>
              <a:p>
                <a:endParaRPr lang="zh-CN" altLang="en-US"/>
              </a:p>
            </p:txBody>
          </p:sp>
          <p:sp>
            <p:nvSpPr>
              <p:cNvPr id="86" name="Freeform 7"/>
              <p:cNvSpPr/>
              <p:nvPr/>
            </p:nvSpPr>
            <p:spPr bwMode="auto">
              <a:xfrm>
                <a:off x="-866775" y="-4149725"/>
                <a:ext cx="1295400" cy="1295400"/>
              </a:xfrm>
              <a:custGeom>
                <a:avLst/>
                <a:gdLst>
                  <a:gd name="T0" fmla="*/ 173 w 345"/>
                  <a:gd name="T1" fmla="*/ 256 h 343"/>
                  <a:gd name="T2" fmla="*/ 125 w 345"/>
                  <a:gd name="T3" fmla="*/ 275 h 343"/>
                  <a:gd name="T4" fmla="*/ 105 w 345"/>
                  <a:gd name="T5" fmla="*/ 284 h 343"/>
                  <a:gd name="T6" fmla="*/ 10 w 345"/>
                  <a:gd name="T7" fmla="*/ 261 h 343"/>
                  <a:gd name="T8" fmla="*/ 4 w 345"/>
                  <a:gd name="T9" fmla="*/ 241 h 343"/>
                  <a:gd name="T10" fmla="*/ 25 w 345"/>
                  <a:gd name="T11" fmla="*/ 228 h 343"/>
                  <a:gd name="T12" fmla="*/ 122 w 345"/>
                  <a:gd name="T13" fmla="*/ 209 h 343"/>
                  <a:gd name="T14" fmla="*/ 181 w 345"/>
                  <a:gd name="T15" fmla="*/ 186 h 343"/>
                  <a:gd name="T16" fmla="*/ 199 w 345"/>
                  <a:gd name="T17" fmla="*/ 161 h 343"/>
                  <a:gd name="T18" fmla="*/ 203 w 345"/>
                  <a:gd name="T19" fmla="*/ 40 h 343"/>
                  <a:gd name="T20" fmla="*/ 209 w 345"/>
                  <a:gd name="T21" fmla="*/ 14 h 343"/>
                  <a:gd name="T22" fmla="*/ 237 w 345"/>
                  <a:gd name="T23" fmla="*/ 7 h 343"/>
                  <a:gd name="T24" fmla="*/ 282 w 345"/>
                  <a:gd name="T25" fmla="*/ 47 h 343"/>
                  <a:gd name="T26" fmla="*/ 282 w 345"/>
                  <a:gd name="T27" fmla="*/ 77 h 343"/>
                  <a:gd name="T28" fmla="*/ 263 w 345"/>
                  <a:gd name="T29" fmla="*/ 149 h 343"/>
                  <a:gd name="T30" fmla="*/ 273 w 345"/>
                  <a:gd name="T31" fmla="*/ 154 h 343"/>
                  <a:gd name="T32" fmla="*/ 304 w 345"/>
                  <a:gd name="T33" fmla="*/ 139 h 343"/>
                  <a:gd name="T34" fmla="*/ 316 w 345"/>
                  <a:gd name="T35" fmla="*/ 134 h 343"/>
                  <a:gd name="T36" fmla="*/ 338 w 345"/>
                  <a:gd name="T37" fmla="*/ 135 h 343"/>
                  <a:gd name="T38" fmla="*/ 338 w 345"/>
                  <a:gd name="T39" fmla="*/ 163 h 343"/>
                  <a:gd name="T40" fmla="*/ 318 w 345"/>
                  <a:gd name="T41" fmla="*/ 180 h 343"/>
                  <a:gd name="T42" fmla="*/ 271 w 345"/>
                  <a:gd name="T43" fmla="*/ 199 h 343"/>
                  <a:gd name="T44" fmla="*/ 252 w 345"/>
                  <a:gd name="T45" fmla="*/ 220 h 343"/>
                  <a:gd name="T46" fmla="*/ 96 w 345"/>
                  <a:gd name="T47" fmla="*/ 341 h 343"/>
                  <a:gd name="T48" fmla="*/ 83 w 345"/>
                  <a:gd name="T49" fmla="*/ 337 h 343"/>
                  <a:gd name="T50" fmla="*/ 91 w 345"/>
                  <a:gd name="T51" fmla="*/ 326 h 343"/>
                  <a:gd name="T52" fmla="*/ 146 w 345"/>
                  <a:gd name="T53" fmla="*/ 290 h 343"/>
                  <a:gd name="T54" fmla="*/ 173 w 345"/>
                  <a:gd name="T55" fmla="*/ 25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5" h="343">
                    <a:moveTo>
                      <a:pt x="173" y="256"/>
                    </a:moveTo>
                    <a:cubicBezTo>
                      <a:pt x="154" y="259"/>
                      <a:pt x="141" y="269"/>
                      <a:pt x="125" y="275"/>
                    </a:cubicBezTo>
                    <a:cubicBezTo>
                      <a:pt x="118" y="278"/>
                      <a:pt x="112" y="281"/>
                      <a:pt x="105" y="284"/>
                    </a:cubicBezTo>
                    <a:cubicBezTo>
                      <a:pt x="66" y="303"/>
                      <a:pt x="38" y="290"/>
                      <a:pt x="10" y="261"/>
                    </a:cubicBezTo>
                    <a:cubicBezTo>
                      <a:pt x="4" y="255"/>
                      <a:pt x="0" y="249"/>
                      <a:pt x="4" y="241"/>
                    </a:cubicBezTo>
                    <a:cubicBezTo>
                      <a:pt x="8" y="232"/>
                      <a:pt x="16" y="227"/>
                      <a:pt x="25" y="228"/>
                    </a:cubicBezTo>
                    <a:cubicBezTo>
                      <a:pt x="59" y="232"/>
                      <a:pt x="91" y="220"/>
                      <a:pt x="122" y="209"/>
                    </a:cubicBezTo>
                    <a:cubicBezTo>
                      <a:pt x="142" y="202"/>
                      <a:pt x="162" y="195"/>
                      <a:pt x="181" y="186"/>
                    </a:cubicBezTo>
                    <a:cubicBezTo>
                      <a:pt x="192" y="181"/>
                      <a:pt x="197" y="174"/>
                      <a:pt x="199" y="161"/>
                    </a:cubicBezTo>
                    <a:cubicBezTo>
                      <a:pt x="203" y="121"/>
                      <a:pt x="203" y="80"/>
                      <a:pt x="203" y="40"/>
                    </a:cubicBezTo>
                    <a:cubicBezTo>
                      <a:pt x="203" y="31"/>
                      <a:pt x="204" y="22"/>
                      <a:pt x="209" y="14"/>
                    </a:cubicBezTo>
                    <a:cubicBezTo>
                      <a:pt x="216" y="3"/>
                      <a:pt x="226" y="0"/>
                      <a:pt x="237" y="7"/>
                    </a:cubicBezTo>
                    <a:cubicBezTo>
                      <a:pt x="254" y="18"/>
                      <a:pt x="269" y="31"/>
                      <a:pt x="282" y="47"/>
                    </a:cubicBezTo>
                    <a:cubicBezTo>
                      <a:pt x="289" y="56"/>
                      <a:pt x="289" y="67"/>
                      <a:pt x="282" y="77"/>
                    </a:cubicBezTo>
                    <a:cubicBezTo>
                      <a:pt x="266" y="99"/>
                      <a:pt x="265" y="124"/>
                      <a:pt x="263" y="149"/>
                    </a:cubicBezTo>
                    <a:cubicBezTo>
                      <a:pt x="263" y="158"/>
                      <a:pt x="268" y="156"/>
                      <a:pt x="273" y="154"/>
                    </a:cubicBezTo>
                    <a:cubicBezTo>
                      <a:pt x="283" y="149"/>
                      <a:pt x="293" y="144"/>
                      <a:pt x="304" y="139"/>
                    </a:cubicBezTo>
                    <a:cubicBezTo>
                      <a:pt x="308" y="137"/>
                      <a:pt x="312" y="135"/>
                      <a:pt x="316" y="134"/>
                    </a:cubicBezTo>
                    <a:cubicBezTo>
                      <a:pt x="324" y="132"/>
                      <a:pt x="332" y="127"/>
                      <a:pt x="338" y="135"/>
                    </a:cubicBezTo>
                    <a:cubicBezTo>
                      <a:pt x="345" y="144"/>
                      <a:pt x="344" y="154"/>
                      <a:pt x="338" y="163"/>
                    </a:cubicBezTo>
                    <a:cubicBezTo>
                      <a:pt x="334" y="171"/>
                      <a:pt x="326" y="176"/>
                      <a:pt x="318" y="180"/>
                    </a:cubicBezTo>
                    <a:cubicBezTo>
                      <a:pt x="302" y="186"/>
                      <a:pt x="287" y="194"/>
                      <a:pt x="271" y="199"/>
                    </a:cubicBezTo>
                    <a:cubicBezTo>
                      <a:pt x="260" y="203"/>
                      <a:pt x="254" y="210"/>
                      <a:pt x="252" y="220"/>
                    </a:cubicBezTo>
                    <a:cubicBezTo>
                      <a:pt x="231" y="303"/>
                      <a:pt x="166" y="331"/>
                      <a:pt x="96" y="341"/>
                    </a:cubicBezTo>
                    <a:cubicBezTo>
                      <a:pt x="91" y="342"/>
                      <a:pt x="85" y="343"/>
                      <a:pt x="83" y="337"/>
                    </a:cubicBezTo>
                    <a:cubicBezTo>
                      <a:pt x="81" y="331"/>
                      <a:pt x="87" y="329"/>
                      <a:pt x="91" y="326"/>
                    </a:cubicBezTo>
                    <a:cubicBezTo>
                      <a:pt x="110" y="314"/>
                      <a:pt x="129" y="303"/>
                      <a:pt x="146" y="290"/>
                    </a:cubicBezTo>
                    <a:cubicBezTo>
                      <a:pt x="158" y="281"/>
                      <a:pt x="167" y="271"/>
                      <a:pt x="173" y="256"/>
                    </a:cubicBezTo>
                    <a:close/>
                  </a:path>
                </a:pathLst>
              </a:custGeom>
              <a:grpFill/>
              <a:ln>
                <a:noFill/>
              </a:ln>
            </p:spPr>
            <p:txBody>
              <a:bodyPr vert="horz" wrap="square" lIns="68580" tIns="34290" rIns="68580" bIns="34290" numCol="1" anchor="t" anchorCtr="0" compatLnSpc="1"/>
              <a:lstStyle/>
              <a:p>
                <a:endParaRPr lang="zh-CN" altLang="en-US"/>
              </a:p>
            </p:txBody>
          </p:sp>
          <p:sp>
            <p:nvSpPr>
              <p:cNvPr id="87" name="Freeform 8"/>
              <p:cNvSpPr/>
              <p:nvPr/>
            </p:nvSpPr>
            <p:spPr bwMode="auto">
              <a:xfrm>
                <a:off x="-2595563" y="-3387725"/>
                <a:ext cx="857250" cy="955675"/>
              </a:xfrm>
              <a:custGeom>
                <a:avLst/>
                <a:gdLst>
                  <a:gd name="T0" fmla="*/ 61 w 228"/>
                  <a:gd name="T1" fmla="*/ 253 h 253"/>
                  <a:gd name="T2" fmla="*/ 46 w 228"/>
                  <a:gd name="T3" fmla="*/ 247 h 253"/>
                  <a:gd name="T4" fmla="*/ 8 w 228"/>
                  <a:gd name="T5" fmla="*/ 208 h 253"/>
                  <a:gd name="T6" fmla="*/ 17 w 228"/>
                  <a:gd name="T7" fmla="*/ 180 h 253"/>
                  <a:gd name="T8" fmla="*/ 77 w 228"/>
                  <a:gd name="T9" fmla="*/ 135 h 253"/>
                  <a:gd name="T10" fmla="*/ 180 w 228"/>
                  <a:gd name="T11" fmla="*/ 28 h 253"/>
                  <a:gd name="T12" fmla="*/ 197 w 228"/>
                  <a:gd name="T13" fmla="*/ 8 h 253"/>
                  <a:gd name="T14" fmla="*/ 218 w 228"/>
                  <a:gd name="T15" fmla="*/ 7 h 253"/>
                  <a:gd name="T16" fmla="*/ 220 w 228"/>
                  <a:gd name="T17" fmla="*/ 29 h 253"/>
                  <a:gd name="T18" fmla="*/ 172 w 228"/>
                  <a:gd name="T19" fmla="*/ 109 h 253"/>
                  <a:gd name="T20" fmla="*/ 134 w 228"/>
                  <a:gd name="T21" fmla="*/ 168 h 253"/>
                  <a:gd name="T22" fmla="*/ 86 w 228"/>
                  <a:gd name="T23" fmla="*/ 234 h 253"/>
                  <a:gd name="T24" fmla="*/ 61 w 228"/>
                  <a:gd name="T25" fmla="*/ 25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 h="253">
                    <a:moveTo>
                      <a:pt x="61" y="253"/>
                    </a:moveTo>
                    <a:cubicBezTo>
                      <a:pt x="55" y="253"/>
                      <a:pt x="50" y="250"/>
                      <a:pt x="46" y="247"/>
                    </a:cubicBezTo>
                    <a:cubicBezTo>
                      <a:pt x="31" y="237"/>
                      <a:pt x="19" y="223"/>
                      <a:pt x="8" y="208"/>
                    </a:cubicBezTo>
                    <a:cubicBezTo>
                      <a:pt x="0" y="196"/>
                      <a:pt x="8" y="187"/>
                      <a:pt x="17" y="180"/>
                    </a:cubicBezTo>
                    <a:cubicBezTo>
                      <a:pt x="36" y="164"/>
                      <a:pt x="57" y="150"/>
                      <a:pt x="77" y="135"/>
                    </a:cubicBezTo>
                    <a:cubicBezTo>
                      <a:pt x="117" y="105"/>
                      <a:pt x="154" y="72"/>
                      <a:pt x="180" y="28"/>
                    </a:cubicBezTo>
                    <a:cubicBezTo>
                      <a:pt x="185" y="21"/>
                      <a:pt x="191" y="14"/>
                      <a:pt x="197" y="8"/>
                    </a:cubicBezTo>
                    <a:cubicBezTo>
                      <a:pt x="204" y="2"/>
                      <a:pt x="211" y="0"/>
                      <a:pt x="218" y="7"/>
                    </a:cubicBezTo>
                    <a:cubicBezTo>
                      <a:pt x="226" y="14"/>
                      <a:pt x="228" y="23"/>
                      <a:pt x="220" y="29"/>
                    </a:cubicBezTo>
                    <a:cubicBezTo>
                      <a:pt x="194" y="50"/>
                      <a:pt x="187" y="82"/>
                      <a:pt x="172" y="109"/>
                    </a:cubicBezTo>
                    <a:cubicBezTo>
                      <a:pt x="161" y="130"/>
                      <a:pt x="149" y="150"/>
                      <a:pt x="134" y="168"/>
                    </a:cubicBezTo>
                    <a:cubicBezTo>
                      <a:pt x="116" y="189"/>
                      <a:pt x="102" y="212"/>
                      <a:pt x="86" y="234"/>
                    </a:cubicBezTo>
                    <a:cubicBezTo>
                      <a:pt x="79" y="243"/>
                      <a:pt x="72" y="252"/>
                      <a:pt x="61" y="253"/>
                    </a:cubicBezTo>
                    <a:close/>
                  </a:path>
                </a:pathLst>
              </a:custGeom>
              <a:grpFill/>
              <a:ln>
                <a:noFill/>
              </a:ln>
            </p:spPr>
            <p:txBody>
              <a:bodyPr vert="horz" wrap="square" lIns="68580" tIns="34290" rIns="68580" bIns="34290" numCol="1" anchor="t" anchorCtr="0" compatLnSpc="1"/>
              <a:lstStyle/>
              <a:p>
                <a:endParaRPr lang="zh-CN" altLang="en-US"/>
              </a:p>
            </p:txBody>
          </p:sp>
          <p:sp>
            <p:nvSpPr>
              <p:cNvPr id="88" name="Freeform 9"/>
              <p:cNvSpPr/>
              <p:nvPr/>
            </p:nvSpPr>
            <p:spPr bwMode="auto">
              <a:xfrm>
                <a:off x="-1543050" y="-3873500"/>
                <a:ext cx="547688" cy="528637"/>
              </a:xfrm>
              <a:custGeom>
                <a:avLst/>
                <a:gdLst>
                  <a:gd name="T0" fmla="*/ 42 w 146"/>
                  <a:gd name="T1" fmla="*/ 92 h 140"/>
                  <a:gd name="T2" fmla="*/ 2 w 146"/>
                  <a:gd name="T3" fmla="*/ 50 h 140"/>
                  <a:gd name="T4" fmla="*/ 19 w 146"/>
                  <a:gd name="T5" fmla="*/ 31 h 140"/>
                  <a:gd name="T6" fmla="*/ 80 w 146"/>
                  <a:gd name="T7" fmla="*/ 9 h 140"/>
                  <a:gd name="T8" fmla="*/ 132 w 146"/>
                  <a:gd name="T9" fmla="*/ 16 h 140"/>
                  <a:gd name="T10" fmla="*/ 136 w 146"/>
                  <a:gd name="T11" fmla="*/ 71 h 140"/>
                  <a:gd name="T12" fmla="*/ 61 w 146"/>
                  <a:gd name="T13" fmla="*/ 135 h 140"/>
                  <a:gd name="T14" fmla="*/ 47 w 146"/>
                  <a:gd name="T15" fmla="*/ 137 h 140"/>
                  <a:gd name="T16" fmla="*/ 46 w 146"/>
                  <a:gd name="T17" fmla="*/ 121 h 140"/>
                  <a:gd name="T18" fmla="*/ 51 w 146"/>
                  <a:gd name="T19" fmla="*/ 104 h 140"/>
                  <a:gd name="T20" fmla="*/ 42 w 146"/>
                  <a:gd name="T21" fmla="*/ 9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 h="140">
                    <a:moveTo>
                      <a:pt x="42" y="92"/>
                    </a:moveTo>
                    <a:cubicBezTo>
                      <a:pt x="23" y="93"/>
                      <a:pt x="0" y="68"/>
                      <a:pt x="2" y="50"/>
                    </a:cubicBezTo>
                    <a:cubicBezTo>
                      <a:pt x="3" y="40"/>
                      <a:pt x="9" y="32"/>
                      <a:pt x="19" y="31"/>
                    </a:cubicBezTo>
                    <a:cubicBezTo>
                      <a:pt x="41" y="28"/>
                      <a:pt x="60" y="17"/>
                      <a:pt x="80" y="9"/>
                    </a:cubicBezTo>
                    <a:cubicBezTo>
                      <a:pt x="101" y="0"/>
                      <a:pt x="120" y="2"/>
                      <a:pt x="132" y="16"/>
                    </a:cubicBezTo>
                    <a:cubicBezTo>
                      <a:pt x="146" y="30"/>
                      <a:pt x="146" y="52"/>
                      <a:pt x="136" y="71"/>
                    </a:cubicBezTo>
                    <a:cubicBezTo>
                      <a:pt x="119" y="103"/>
                      <a:pt x="90" y="118"/>
                      <a:pt x="61" y="135"/>
                    </a:cubicBezTo>
                    <a:cubicBezTo>
                      <a:pt x="57" y="138"/>
                      <a:pt x="51" y="140"/>
                      <a:pt x="47" y="137"/>
                    </a:cubicBezTo>
                    <a:cubicBezTo>
                      <a:pt x="42" y="133"/>
                      <a:pt x="44" y="126"/>
                      <a:pt x="46" y="121"/>
                    </a:cubicBezTo>
                    <a:cubicBezTo>
                      <a:pt x="47" y="116"/>
                      <a:pt x="50" y="110"/>
                      <a:pt x="51" y="104"/>
                    </a:cubicBezTo>
                    <a:cubicBezTo>
                      <a:pt x="55" y="92"/>
                      <a:pt x="55" y="92"/>
                      <a:pt x="42" y="92"/>
                    </a:cubicBezTo>
                    <a:close/>
                  </a:path>
                </a:pathLst>
              </a:custGeom>
              <a:grpFill/>
              <a:ln>
                <a:noFill/>
              </a:ln>
            </p:spPr>
            <p:txBody>
              <a:bodyPr vert="horz" wrap="square" lIns="68580" tIns="34290" rIns="68580" bIns="34290" numCol="1" anchor="t" anchorCtr="0" compatLnSpc="1"/>
              <a:lstStyle/>
              <a:p>
                <a:endParaRPr lang="zh-CN" altLang="en-US"/>
              </a:p>
            </p:txBody>
          </p:sp>
          <p:sp>
            <p:nvSpPr>
              <p:cNvPr id="89" name="Freeform 10"/>
              <p:cNvSpPr/>
              <p:nvPr/>
            </p:nvSpPr>
            <p:spPr bwMode="auto">
              <a:xfrm>
                <a:off x="-1562100" y="-3394075"/>
                <a:ext cx="488950" cy="339725"/>
              </a:xfrm>
              <a:custGeom>
                <a:avLst/>
                <a:gdLst>
                  <a:gd name="T0" fmla="*/ 117 w 130"/>
                  <a:gd name="T1" fmla="*/ 0 h 90"/>
                  <a:gd name="T2" fmla="*/ 129 w 130"/>
                  <a:gd name="T3" fmla="*/ 16 h 90"/>
                  <a:gd name="T4" fmla="*/ 60 w 130"/>
                  <a:gd name="T5" fmla="*/ 89 h 90"/>
                  <a:gd name="T6" fmla="*/ 31 w 130"/>
                  <a:gd name="T7" fmla="*/ 80 h 90"/>
                  <a:gd name="T8" fmla="*/ 10 w 130"/>
                  <a:gd name="T9" fmla="*/ 58 h 90"/>
                  <a:gd name="T10" fmla="*/ 17 w 130"/>
                  <a:gd name="T11" fmla="*/ 28 h 90"/>
                  <a:gd name="T12" fmla="*/ 27 w 130"/>
                  <a:gd name="T13" fmla="*/ 25 h 90"/>
                  <a:gd name="T14" fmla="*/ 98 w 130"/>
                  <a:gd name="T15" fmla="*/ 4 h 90"/>
                  <a:gd name="T16" fmla="*/ 117 w 130"/>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0">
                    <a:moveTo>
                      <a:pt x="117" y="0"/>
                    </a:moveTo>
                    <a:cubicBezTo>
                      <a:pt x="127" y="0"/>
                      <a:pt x="130" y="5"/>
                      <a:pt x="129" y="16"/>
                    </a:cubicBezTo>
                    <a:cubicBezTo>
                      <a:pt x="125" y="43"/>
                      <a:pt x="87" y="85"/>
                      <a:pt x="60" y="89"/>
                    </a:cubicBezTo>
                    <a:cubicBezTo>
                      <a:pt x="49" y="90"/>
                      <a:pt x="39" y="87"/>
                      <a:pt x="31" y="80"/>
                    </a:cubicBezTo>
                    <a:cubicBezTo>
                      <a:pt x="24" y="73"/>
                      <a:pt x="16" y="66"/>
                      <a:pt x="10" y="58"/>
                    </a:cubicBezTo>
                    <a:cubicBezTo>
                      <a:pt x="0" y="47"/>
                      <a:pt x="4" y="34"/>
                      <a:pt x="17" y="28"/>
                    </a:cubicBezTo>
                    <a:cubicBezTo>
                      <a:pt x="20" y="27"/>
                      <a:pt x="24" y="25"/>
                      <a:pt x="27" y="25"/>
                    </a:cubicBezTo>
                    <a:cubicBezTo>
                      <a:pt x="53" y="27"/>
                      <a:pt x="75" y="14"/>
                      <a:pt x="98" y="4"/>
                    </a:cubicBezTo>
                    <a:cubicBezTo>
                      <a:pt x="104" y="2"/>
                      <a:pt x="109" y="0"/>
                      <a:pt x="117" y="0"/>
                    </a:cubicBezTo>
                    <a:close/>
                  </a:path>
                </a:pathLst>
              </a:custGeom>
              <a:grpFill/>
              <a:ln>
                <a:noFill/>
              </a:ln>
            </p:spPr>
            <p:txBody>
              <a:bodyPr vert="horz" wrap="square" lIns="68580" tIns="34290" rIns="68580" bIns="34290" numCol="1" anchor="t" anchorCtr="0" compatLnSpc="1"/>
              <a:lstStyle/>
              <a:p>
                <a:endParaRPr lang="zh-CN" altLang="en-US"/>
              </a:p>
            </p:txBody>
          </p:sp>
          <p:sp>
            <p:nvSpPr>
              <p:cNvPr id="90" name="Freeform 11"/>
              <p:cNvSpPr/>
              <p:nvPr/>
            </p:nvSpPr>
            <p:spPr bwMode="auto">
              <a:xfrm>
                <a:off x="155575" y="-3100388"/>
                <a:ext cx="379413" cy="373062"/>
              </a:xfrm>
              <a:custGeom>
                <a:avLst/>
                <a:gdLst>
                  <a:gd name="T0" fmla="*/ 40 w 101"/>
                  <a:gd name="T1" fmla="*/ 2 h 99"/>
                  <a:gd name="T2" fmla="*/ 99 w 101"/>
                  <a:gd name="T3" fmla="*/ 55 h 99"/>
                  <a:gd name="T4" fmla="*/ 92 w 101"/>
                  <a:gd name="T5" fmla="*/ 77 h 99"/>
                  <a:gd name="T6" fmla="*/ 36 w 101"/>
                  <a:gd name="T7" fmla="*/ 97 h 99"/>
                  <a:gd name="T8" fmla="*/ 21 w 101"/>
                  <a:gd name="T9" fmla="*/ 80 h 99"/>
                  <a:gd name="T10" fmla="*/ 13 w 101"/>
                  <a:gd name="T11" fmla="*/ 46 h 99"/>
                  <a:gd name="T12" fmla="*/ 40 w 101"/>
                  <a:gd name="T13" fmla="*/ 2 h 99"/>
                </a:gdLst>
                <a:ahLst/>
                <a:cxnLst>
                  <a:cxn ang="0">
                    <a:pos x="T0" y="T1"/>
                  </a:cxn>
                  <a:cxn ang="0">
                    <a:pos x="T2" y="T3"/>
                  </a:cxn>
                  <a:cxn ang="0">
                    <a:pos x="T4" y="T5"/>
                  </a:cxn>
                  <a:cxn ang="0">
                    <a:pos x="T6" y="T7"/>
                  </a:cxn>
                  <a:cxn ang="0">
                    <a:pos x="T8" y="T9"/>
                  </a:cxn>
                  <a:cxn ang="0">
                    <a:pos x="T10" y="T11"/>
                  </a:cxn>
                  <a:cxn ang="0">
                    <a:pos x="T12" y="T13"/>
                  </a:cxn>
                </a:cxnLst>
                <a:rect l="0" t="0" r="r" b="b"/>
                <a:pathLst>
                  <a:path w="101" h="99">
                    <a:moveTo>
                      <a:pt x="40" y="2"/>
                    </a:moveTo>
                    <a:cubicBezTo>
                      <a:pt x="77" y="0"/>
                      <a:pt x="93" y="28"/>
                      <a:pt x="99" y="55"/>
                    </a:cubicBezTo>
                    <a:cubicBezTo>
                      <a:pt x="101" y="63"/>
                      <a:pt x="97" y="70"/>
                      <a:pt x="92" y="77"/>
                    </a:cubicBezTo>
                    <a:cubicBezTo>
                      <a:pt x="77" y="93"/>
                      <a:pt x="58" y="99"/>
                      <a:pt x="36" y="97"/>
                    </a:cubicBezTo>
                    <a:cubicBezTo>
                      <a:pt x="26" y="96"/>
                      <a:pt x="20" y="90"/>
                      <a:pt x="21" y="80"/>
                    </a:cubicBezTo>
                    <a:cubicBezTo>
                      <a:pt x="23" y="67"/>
                      <a:pt x="18" y="56"/>
                      <a:pt x="13" y="46"/>
                    </a:cubicBezTo>
                    <a:cubicBezTo>
                      <a:pt x="0" y="20"/>
                      <a:pt x="12" y="2"/>
                      <a:pt x="40" y="2"/>
                    </a:cubicBezTo>
                    <a:close/>
                  </a:path>
                </a:pathLst>
              </a:custGeom>
              <a:grpFill/>
              <a:ln>
                <a:noFill/>
              </a:ln>
            </p:spPr>
            <p:txBody>
              <a:bodyPr vert="horz" wrap="square" lIns="68580" tIns="34290" rIns="68580" bIns="34290" numCol="1" anchor="t" anchorCtr="0" compatLnSpc="1"/>
              <a:lstStyle/>
              <a:p>
                <a:endParaRPr lang="zh-CN" altLang="en-US"/>
              </a:p>
            </p:txBody>
          </p:sp>
          <p:sp>
            <p:nvSpPr>
              <p:cNvPr id="91" name="Freeform 12"/>
              <p:cNvSpPr/>
              <p:nvPr/>
            </p:nvSpPr>
            <p:spPr bwMode="auto">
              <a:xfrm>
                <a:off x="-2095500" y="-4089400"/>
                <a:ext cx="315913" cy="393700"/>
              </a:xfrm>
              <a:custGeom>
                <a:avLst/>
                <a:gdLst>
                  <a:gd name="T0" fmla="*/ 84 w 84"/>
                  <a:gd name="T1" fmla="*/ 59 h 104"/>
                  <a:gd name="T2" fmla="*/ 75 w 84"/>
                  <a:gd name="T3" fmla="*/ 77 h 104"/>
                  <a:gd name="T4" fmla="*/ 23 w 84"/>
                  <a:gd name="T5" fmla="*/ 102 h 104"/>
                  <a:gd name="T6" fmla="*/ 10 w 84"/>
                  <a:gd name="T7" fmla="*/ 90 h 104"/>
                  <a:gd name="T8" fmla="*/ 7 w 84"/>
                  <a:gd name="T9" fmla="*/ 68 h 104"/>
                  <a:gd name="T10" fmla="*/ 6 w 84"/>
                  <a:gd name="T11" fmla="*/ 22 h 104"/>
                  <a:gd name="T12" fmla="*/ 39 w 84"/>
                  <a:gd name="T13" fmla="*/ 8 h 104"/>
                  <a:gd name="T14" fmla="*/ 74 w 84"/>
                  <a:gd name="T15" fmla="*/ 35 h 104"/>
                  <a:gd name="T16" fmla="*/ 84 w 84"/>
                  <a:gd name="T17" fmla="*/ 5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04">
                    <a:moveTo>
                      <a:pt x="84" y="59"/>
                    </a:moveTo>
                    <a:cubicBezTo>
                      <a:pt x="84" y="67"/>
                      <a:pt x="81" y="72"/>
                      <a:pt x="75" y="77"/>
                    </a:cubicBezTo>
                    <a:cubicBezTo>
                      <a:pt x="60" y="91"/>
                      <a:pt x="43" y="98"/>
                      <a:pt x="23" y="102"/>
                    </a:cubicBezTo>
                    <a:cubicBezTo>
                      <a:pt x="13" y="104"/>
                      <a:pt x="7" y="101"/>
                      <a:pt x="10" y="90"/>
                    </a:cubicBezTo>
                    <a:cubicBezTo>
                      <a:pt x="12" y="82"/>
                      <a:pt x="10" y="75"/>
                      <a:pt x="7" y="68"/>
                    </a:cubicBezTo>
                    <a:cubicBezTo>
                      <a:pt x="0" y="53"/>
                      <a:pt x="3" y="37"/>
                      <a:pt x="6" y="22"/>
                    </a:cubicBezTo>
                    <a:cubicBezTo>
                      <a:pt x="10" y="5"/>
                      <a:pt x="23" y="0"/>
                      <a:pt x="39" y="8"/>
                    </a:cubicBezTo>
                    <a:cubicBezTo>
                      <a:pt x="52" y="15"/>
                      <a:pt x="64" y="24"/>
                      <a:pt x="74" y="35"/>
                    </a:cubicBezTo>
                    <a:cubicBezTo>
                      <a:pt x="80" y="42"/>
                      <a:pt x="84" y="50"/>
                      <a:pt x="84" y="59"/>
                    </a:cubicBezTo>
                    <a:close/>
                  </a:path>
                </a:pathLst>
              </a:custGeom>
              <a:grpFill/>
              <a:ln>
                <a:noFill/>
              </a:ln>
            </p:spPr>
            <p:txBody>
              <a:bodyPr vert="horz" wrap="square" lIns="68580" tIns="34290" rIns="68580" bIns="34290" numCol="1" anchor="t" anchorCtr="0" compatLnSpc="1"/>
              <a:lstStyle/>
              <a:p>
                <a:endParaRPr lang="zh-CN" altLang="en-US"/>
              </a:p>
            </p:txBody>
          </p:sp>
          <p:sp>
            <p:nvSpPr>
              <p:cNvPr id="92" name="Freeform 13"/>
              <p:cNvSpPr/>
              <p:nvPr/>
            </p:nvSpPr>
            <p:spPr bwMode="auto">
              <a:xfrm>
                <a:off x="-2241550" y="-3651250"/>
                <a:ext cx="314325" cy="415925"/>
              </a:xfrm>
              <a:custGeom>
                <a:avLst/>
                <a:gdLst>
                  <a:gd name="T0" fmla="*/ 0 w 84"/>
                  <a:gd name="T1" fmla="*/ 37 h 110"/>
                  <a:gd name="T2" fmla="*/ 47 w 84"/>
                  <a:gd name="T3" fmla="*/ 11 h 110"/>
                  <a:gd name="T4" fmla="*/ 77 w 84"/>
                  <a:gd name="T5" fmla="*/ 46 h 110"/>
                  <a:gd name="T6" fmla="*/ 54 w 84"/>
                  <a:gd name="T7" fmla="*/ 92 h 110"/>
                  <a:gd name="T8" fmla="*/ 4 w 84"/>
                  <a:gd name="T9" fmla="*/ 69 h 110"/>
                  <a:gd name="T10" fmla="*/ 0 w 84"/>
                  <a:gd name="T11" fmla="*/ 37 h 110"/>
                </a:gdLst>
                <a:ahLst/>
                <a:cxnLst>
                  <a:cxn ang="0">
                    <a:pos x="T0" y="T1"/>
                  </a:cxn>
                  <a:cxn ang="0">
                    <a:pos x="T2" y="T3"/>
                  </a:cxn>
                  <a:cxn ang="0">
                    <a:pos x="T4" y="T5"/>
                  </a:cxn>
                  <a:cxn ang="0">
                    <a:pos x="T6" y="T7"/>
                  </a:cxn>
                  <a:cxn ang="0">
                    <a:pos x="T8" y="T9"/>
                  </a:cxn>
                  <a:cxn ang="0">
                    <a:pos x="T10" y="T11"/>
                  </a:cxn>
                </a:cxnLst>
                <a:rect l="0" t="0" r="r" b="b"/>
                <a:pathLst>
                  <a:path w="84" h="110">
                    <a:moveTo>
                      <a:pt x="0" y="37"/>
                    </a:moveTo>
                    <a:cubicBezTo>
                      <a:pt x="0" y="13"/>
                      <a:pt x="25" y="0"/>
                      <a:pt x="47" y="11"/>
                    </a:cubicBezTo>
                    <a:cubicBezTo>
                      <a:pt x="62" y="18"/>
                      <a:pt x="72" y="31"/>
                      <a:pt x="77" y="46"/>
                    </a:cubicBezTo>
                    <a:cubicBezTo>
                      <a:pt x="84" y="62"/>
                      <a:pt x="73" y="80"/>
                      <a:pt x="54" y="92"/>
                    </a:cubicBezTo>
                    <a:cubicBezTo>
                      <a:pt x="23" y="110"/>
                      <a:pt x="10" y="104"/>
                      <a:pt x="4" y="69"/>
                    </a:cubicBezTo>
                    <a:cubicBezTo>
                      <a:pt x="2" y="58"/>
                      <a:pt x="1" y="47"/>
                      <a:pt x="0" y="37"/>
                    </a:cubicBezTo>
                    <a:close/>
                  </a:path>
                </a:pathLst>
              </a:custGeom>
              <a:grpFill/>
              <a:ln>
                <a:noFill/>
              </a:ln>
            </p:spPr>
            <p:txBody>
              <a:bodyPr vert="horz" wrap="square" lIns="68580" tIns="34290" rIns="68580" bIns="34290" numCol="1" anchor="t" anchorCtr="0" compatLnSpc="1"/>
              <a:lstStyle/>
              <a:p>
                <a:endParaRPr lang="zh-CN" altLang="en-US"/>
              </a:p>
            </p:txBody>
          </p:sp>
          <p:sp>
            <p:nvSpPr>
              <p:cNvPr id="93" name="Freeform 14"/>
              <p:cNvSpPr/>
              <p:nvPr/>
            </p:nvSpPr>
            <p:spPr bwMode="auto">
              <a:xfrm>
                <a:off x="-4176713" y="-4062413"/>
                <a:ext cx="300038" cy="414337"/>
              </a:xfrm>
              <a:custGeom>
                <a:avLst/>
                <a:gdLst>
                  <a:gd name="T0" fmla="*/ 80 w 80"/>
                  <a:gd name="T1" fmla="*/ 68 h 110"/>
                  <a:gd name="T2" fmla="*/ 63 w 80"/>
                  <a:gd name="T3" fmla="*/ 93 h 110"/>
                  <a:gd name="T4" fmla="*/ 26 w 80"/>
                  <a:gd name="T5" fmla="*/ 107 h 110"/>
                  <a:gd name="T6" fmla="*/ 13 w 80"/>
                  <a:gd name="T7" fmla="*/ 93 h 110"/>
                  <a:gd name="T8" fmla="*/ 10 w 80"/>
                  <a:gd name="T9" fmla="*/ 73 h 110"/>
                  <a:gd name="T10" fmla="*/ 20 w 80"/>
                  <a:gd name="T11" fmla="*/ 10 h 110"/>
                  <a:gd name="T12" fmla="*/ 43 w 80"/>
                  <a:gd name="T13" fmla="*/ 14 h 110"/>
                  <a:gd name="T14" fmla="*/ 61 w 80"/>
                  <a:gd name="T15" fmla="*/ 37 h 110"/>
                  <a:gd name="T16" fmla="*/ 80 w 80"/>
                  <a:gd name="T17" fmla="*/ 6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10">
                    <a:moveTo>
                      <a:pt x="80" y="68"/>
                    </a:moveTo>
                    <a:cubicBezTo>
                      <a:pt x="79" y="80"/>
                      <a:pt x="72" y="88"/>
                      <a:pt x="63" y="93"/>
                    </a:cubicBezTo>
                    <a:cubicBezTo>
                      <a:pt x="51" y="99"/>
                      <a:pt x="39" y="103"/>
                      <a:pt x="26" y="107"/>
                    </a:cubicBezTo>
                    <a:cubicBezTo>
                      <a:pt x="15" y="110"/>
                      <a:pt x="10" y="104"/>
                      <a:pt x="13" y="93"/>
                    </a:cubicBezTo>
                    <a:cubicBezTo>
                      <a:pt x="15" y="86"/>
                      <a:pt x="12" y="80"/>
                      <a:pt x="10" y="73"/>
                    </a:cubicBezTo>
                    <a:cubicBezTo>
                      <a:pt x="0" y="48"/>
                      <a:pt x="3" y="25"/>
                      <a:pt x="20" y="10"/>
                    </a:cubicBezTo>
                    <a:cubicBezTo>
                      <a:pt x="30" y="0"/>
                      <a:pt x="37" y="1"/>
                      <a:pt x="43" y="14"/>
                    </a:cubicBezTo>
                    <a:cubicBezTo>
                      <a:pt x="46" y="24"/>
                      <a:pt x="53" y="31"/>
                      <a:pt x="61" y="37"/>
                    </a:cubicBezTo>
                    <a:cubicBezTo>
                      <a:pt x="70" y="46"/>
                      <a:pt x="78" y="55"/>
                      <a:pt x="80" y="68"/>
                    </a:cubicBezTo>
                    <a:close/>
                  </a:path>
                </a:pathLst>
              </a:custGeom>
              <a:grpFill/>
              <a:ln>
                <a:noFill/>
              </a:ln>
            </p:spPr>
            <p:txBody>
              <a:bodyPr vert="horz" wrap="square" lIns="68580" tIns="34290" rIns="68580" bIns="34290" numCol="1" anchor="t" anchorCtr="0" compatLnSpc="1"/>
              <a:lstStyle/>
              <a:p>
                <a:endParaRPr lang="zh-CN" altLang="en-US"/>
              </a:p>
            </p:txBody>
          </p:sp>
          <p:sp>
            <p:nvSpPr>
              <p:cNvPr id="94" name="Freeform 15"/>
              <p:cNvSpPr/>
              <p:nvPr/>
            </p:nvSpPr>
            <p:spPr bwMode="auto">
              <a:xfrm>
                <a:off x="-4244975" y="-3662363"/>
                <a:ext cx="282575" cy="407987"/>
              </a:xfrm>
              <a:custGeom>
                <a:avLst/>
                <a:gdLst>
                  <a:gd name="T0" fmla="*/ 8 w 75"/>
                  <a:gd name="T1" fmla="*/ 94 h 108"/>
                  <a:gd name="T2" fmla="*/ 3 w 75"/>
                  <a:gd name="T3" fmla="*/ 50 h 108"/>
                  <a:gd name="T4" fmla="*/ 9 w 75"/>
                  <a:gd name="T5" fmla="*/ 11 h 108"/>
                  <a:gd name="T6" fmla="*/ 29 w 75"/>
                  <a:gd name="T7" fmla="*/ 7 h 108"/>
                  <a:gd name="T8" fmla="*/ 67 w 75"/>
                  <a:gd name="T9" fmla="*/ 49 h 108"/>
                  <a:gd name="T10" fmla="*/ 61 w 75"/>
                  <a:gd name="T11" fmla="*/ 81 h 108"/>
                  <a:gd name="T12" fmla="*/ 20 w 75"/>
                  <a:gd name="T13" fmla="*/ 105 h 108"/>
                  <a:gd name="T14" fmla="*/ 8 w 75"/>
                  <a:gd name="T15" fmla="*/ 9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08">
                    <a:moveTo>
                      <a:pt x="8" y="94"/>
                    </a:moveTo>
                    <a:cubicBezTo>
                      <a:pt x="15" y="79"/>
                      <a:pt x="7" y="65"/>
                      <a:pt x="3" y="50"/>
                    </a:cubicBezTo>
                    <a:cubicBezTo>
                      <a:pt x="0" y="36"/>
                      <a:pt x="2" y="23"/>
                      <a:pt x="9" y="11"/>
                    </a:cubicBezTo>
                    <a:cubicBezTo>
                      <a:pt x="14" y="3"/>
                      <a:pt x="21" y="0"/>
                      <a:pt x="29" y="7"/>
                    </a:cubicBezTo>
                    <a:cubicBezTo>
                      <a:pt x="44" y="18"/>
                      <a:pt x="57" y="33"/>
                      <a:pt x="67" y="49"/>
                    </a:cubicBezTo>
                    <a:cubicBezTo>
                      <a:pt x="75" y="60"/>
                      <a:pt x="70" y="72"/>
                      <a:pt x="61" y="81"/>
                    </a:cubicBezTo>
                    <a:cubicBezTo>
                      <a:pt x="49" y="93"/>
                      <a:pt x="35" y="100"/>
                      <a:pt x="20" y="105"/>
                    </a:cubicBezTo>
                    <a:cubicBezTo>
                      <a:pt x="12" y="108"/>
                      <a:pt x="8" y="104"/>
                      <a:pt x="8" y="94"/>
                    </a:cubicBezTo>
                    <a:close/>
                  </a:path>
                </a:pathLst>
              </a:custGeom>
              <a:grpFill/>
              <a:ln>
                <a:noFill/>
              </a:ln>
            </p:spPr>
            <p:txBody>
              <a:bodyPr vert="horz" wrap="square" lIns="68580" tIns="34290" rIns="68580" bIns="34290" numCol="1" anchor="t" anchorCtr="0" compatLnSpc="1"/>
              <a:lstStyle/>
              <a:p>
                <a:endParaRPr lang="zh-CN" altLang="en-US"/>
              </a:p>
            </p:txBody>
          </p:sp>
          <p:sp>
            <p:nvSpPr>
              <p:cNvPr id="95" name="Freeform 16"/>
              <p:cNvSpPr/>
              <p:nvPr/>
            </p:nvSpPr>
            <p:spPr bwMode="auto">
              <a:xfrm>
                <a:off x="914400" y="-3514725"/>
                <a:ext cx="217488" cy="315912"/>
              </a:xfrm>
              <a:custGeom>
                <a:avLst/>
                <a:gdLst>
                  <a:gd name="T0" fmla="*/ 0 w 58"/>
                  <a:gd name="T1" fmla="*/ 40 h 84"/>
                  <a:gd name="T2" fmla="*/ 2 w 58"/>
                  <a:gd name="T3" fmla="*/ 24 h 84"/>
                  <a:gd name="T4" fmla="*/ 32 w 58"/>
                  <a:gd name="T5" fmla="*/ 10 h 84"/>
                  <a:gd name="T6" fmla="*/ 53 w 58"/>
                  <a:gd name="T7" fmla="*/ 61 h 84"/>
                  <a:gd name="T8" fmla="*/ 27 w 58"/>
                  <a:gd name="T9" fmla="*/ 82 h 84"/>
                  <a:gd name="T10" fmla="*/ 5 w 58"/>
                  <a:gd name="T11" fmla="*/ 65 h 84"/>
                  <a:gd name="T12" fmla="*/ 0 w 58"/>
                  <a:gd name="T13" fmla="*/ 40 h 84"/>
                </a:gdLst>
                <a:ahLst/>
                <a:cxnLst>
                  <a:cxn ang="0">
                    <a:pos x="T0" y="T1"/>
                  </a:cxn>
                  <a:cxn ang="0">
                    <a:pos x="T2" y="T3"/>
                  </a:cxn>
                  <a:cxn ang="0">
                    <a:pos x="T4" y="T5"/>
                  </a:cxn>
                  <a:cxn ang="0">
                    <a:pos x="T6" y="T7"/>
                  </a:cxn>
                  <a:cxn ang="0">
                    <a:pos x="T8" y="T9"/>
                  </a:cxn>
                  <a:cxn ang="0">
                    <a:pos x="T10" y="T11"/>
                  </a:cxn>
                  <a:cxn ang="0">
                    <a:pos x="T12" y="T13"/>
                  </a:cxn>
                </a:cxnLst>
                <a:rect l="0" t="0" r="r" b="b"/>
                <a:pathLst>
                  <a:path w="58" h="84">
                    <a:moveTo>
                      <a:pt x="0" y="40"/>
                    </a:moveTo>
                    <a:cubicBezTo>
                      <a:pt x="1" y="34"/>
                      <a:pt x="1" y="29"/>
                      <a:pt x="2" y="24"/>
                    </a:cubicBezTo>
                    <a:cubicBezTo>
                      <a:pt x="4" y="5"/>
                      <a:pt x="16" y="0"/>
                      <a:pt x="32" y="10"/>
                    </a:cubicBezTo>
                    <a:cubicBezTo>
                      <a:pt x="51" y="22"/>
                      <a:pt x="58" y="40"/>
                      <a:pt x="53" y="61"/>
                    </a:cubicBezTo>
                    <a:cubicBezTo>
                      <a:pt x="49" y="75"/>
                      <a:pt x="40" y="81"/>
                      <a:pt x="27" y="82"/>
                    </a:cubicBezTo>
                    <a:cubicBezTo>
                      <a:pt x="15" y="84"/>
                      <a:pt x="10" y="74"/>
                      <a:pt x="5" y="65"/>
                    </a:cubicBezTo>
                    <a:cubicBezTo>
                      <a:pt x="1" y="57"/>
                      <a:pt x="0" y="48"/>
                      <a:pt x="0" y="40"/>
                    </a:cubicBezTo>
                    <a:close/>
                  </a:path>
                </a:pathLst>
              </a:custGeom>
              <a:grpFill/>
              <a:ln>
                <a:noFill/>
              </a:ln>
            </p:spPr>
            <p:txBody>
              <a:bodyPr vert="horz" wrap="square" lIns="68580" tIns="34290" rIns="68580" bIns="34290" numCol="1" anchor="t" anchorCtr="0" compatLnSpc="1"/>
              <a:lstStyle/>
              <a:p>
                <a:endParaRPr lang="zh-CN" altLang="en-US"/>
              </a:p>
            </p:txBody>
          </p:sp>
        </p:grpSp>
        <p:grpSp>
          <p:nvGrpSpPr>
            <p:cNvPr id="26" name="组合 25"/>
            <p:cNvGrpSpPr/>
            <p:nvPr/>
          </p:nvGrpSpPr>
          <p:grpSpPr>
            <a:xfrm>
              <a:off x="10370613" y="6320493"/>
              <a:ext cx="411665" cy="411973"/>
              <a:chOff x="9636888" y="5480040"/>
              <a:chExt cx="330438" cy="330686"/>
            </a:xfrm>
            <a:grpFill/>
          </p:grpSpPr>
          <p:sp>
            <p:nvSpPr>
              <p:cNvPr id="46" name="Freeform 5"/>
              <p:cNvSpPr>
                <a:spLocks noEditPoints="1"/>
              </p:cNvSpPr>
              <p:nvPr/>
            </p:nvSpPr>
            <p:spPr bwMode="auto">
              <a:xfrm>
                <a:off x="9636888" y="5480040"/>
                <a:ext cx="330438" cy="330686"/>
              </a:xfrm>
              <a:custGeom>
                <a:avLst/>
                <a:gdLst>
                  <a:gd name="T0" fmla="*/ 310 w 621"/>
                  <a:gd name="T1" fmla="*/ 0 h 621"/>
                  <a:gd name="T2" fmla="*/ 618 w 621"/>
                  <a:gd name="T3" fmla="*/ 316 h 621"/>
                  <a:gd name="T4" fmla="*/ 307 w 621"/>
                  <a:gd name="T5" fmla="*/ 619 h 621"/>
                  <a:gd name="T6" fmla="*/ 2 w 621"/>
                  <a:gd name="T7" fmla="*/ 305 h 621"/>
                  <a:gd name="T8" fmla="*/ 310 w 621"/>
                  <a:gd name="T9" fmla="*/ 0 h 621"/>
                  <a:gd name="T10" fmla="*/ 611 w 621"/>
                  <a:gd name="T11" fmla="*/ 310 h 621"/>
                  <a:gd name="T12" fmla="*/ 313 w 621"/>
                  <a:gd name="T13" fmla="*/ 7 h 621"/>
                  <a:gd name="T14" fmla="*/ 9 w 621"/>
                  <a:gd name="T15" fmla="*/ 309 h 621"/>
                  <a:gd name="T16" fmla="*/ 303 w 621"/>
                  <a:gd name="T17" fmla="*/ 612 h 621"/>
                  <a:gd name="T18" fmla="*/ 611 w 621"/>
                  <a:gd name="T19" fmla="*/ 31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1" h="621">
                    <a:moveTo>
                      <a:pt x="310" y="0"/>
                    </a:moveTo>
                    <a:cubicBezTo>
                      <a:pt x="482" y="0"/>
                      <a:pt x="621" y="143"/>
                      <a:pt x="618" y="316"/>
                    </a:cubicBezTo>
                    <a:cubicBezTo>
                      <a:pt x="614" y="483"/>
                      <a:pt x="477" y="621"/>
                      <a:pt x="307" y="619"/>
                    </a:cubicBezTo>
                    <a:cubicBezTo>
                      <a:pt x="138" y="618"/>
                      <a:pt x="0" y="478"/>
                      <a:pt x="2" y="305"/>
                    </a:cubicBezTo>
                    <a:cubicBezTo>
                      <a:pt x="4" y="139"/>
                      <a:pt x="139" y="0"/>
                      <a:pt x="310" y="0"/>
                    </a:cubicBezTo>
                    <a:close/>
                    <a:moveTo>
                      <a:pt x="611" y="310"/>
                    </a:moveTo>
                    <a:cubicBezTo>
                      <a:pt x="611" y="145"/>
                      <a:pt x="476" y="8"/>
                      <a:pt x="313" y="7"/>
                    </a:cubicBezTo>
                    <a:cubicBezTo>
                      <a:pt x="148" y="6"/>
                      <a:pt x="10" y="139"/>
                      <a:pt x="9" y="309"/>
                    </a:cubicBezTo>
                    <a:cubicBezTo>
                      <a:pt x="9" y="476"/>
                      <a:pt x="142" y="608"/>
                      <a:pt x="303" y="612"/>
                    </a:cubicBezTo>
                    <a:cubicBezTo>
                      <a:pt x="472" y="616"/>
                      <a:pt x="610" y="479"/>
                      <a:pt x="611" y="3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47" name="Freeform 7"/>
              <p:cNvSpPr/>
              <p:nvPr/>
            </p:nvSpPr>
            <p:spPr bwMode="auto">
              <a:xfrm>
                <a:off x="9723662" y="5597894"/>
                <a:ext cx="151668" cy="127302"/>
              </a:xfrm>
              <a:custGeom>
                <a:avLst/>
                <a:gdLst>
                  <a:gd name="T0" fmla="*/ 63 w 285"/>
                  <a:gd name="T1" fmla="*/ 116 h 239"/>
                  <a:gd name="T2" fmla="*/ 82 w 285"/>
                  <a:gd name="T3" fmla="*/ 116 h 239"/>
                  <a:gd name="T4" fmla="*/ 70 w 285"/>
                  <a:gd name="T5" fmla="*/ 106 h 239"/>
                  <a:gd name="T6" fmla="*/ 56 w 285"/>
                  <a:gd name="T7" fmla="*/ 101 h 239"/>
                  <a:gd name="T8" fmla="*/ 42 w 285"/>
                  <a:gd name="T9" fmla="*/ 82 h 239"/>
                  <a:gd name="T10" fmla="*/ 73 w 285"/>
                  <a:gd name="T11" fmla="*/ 82 h 239"/>
                  <a:gd name="T12" fmla="*/ 60 w 285"/>
                  <a:gd name="T13" fmla="*/ 72 h 239"/>
                  <a:gd name="T14" fmla="*/ 43 w 285"/>
                  <a:gd name="T15" fmla="*/ 68 h 239"/>
                  <a:gd name="T16" fmla="*/ 20 w 285"/>
                  <a:gd name="T17" fmla="*/ 48 h 239"/>
                  <a:gd name="T18" fmla="*/ 47 w 285"/>
                  <a:gd name="T19" fmla="*/ 48 h 239"/>
                  <a:gd name="T20" fmla="*/ 55 w 285"/>
                  <a:gd name="T21" fmla="*/ 45 h 239"/>
                  <a:gd name="T22" fmla="*/ 48 w 285"/>
                  <a:gd name="T23" fmla="*/ 36 h 239"/>
                  <a:gd name="T24" fmla="*/ 30 w 285"/>
                  <a:gd name="T25" fmla="*/ 32 h 239"/>
                  <a:gd name="T26" fmla="*/ 0 w 285"/>
                  <a:gd name="T27" fmla="*/ 15 h 239"/>
                  <a:gd name="T28" fmla="*/ 9 w 285"/>
                  <a:gd name="T29" fmla="*/ 15 h 239"/>
                  <a:gd name="T30" fmla="*/ 73 w 285"/>
                  <a:gd name="T31" fmla="*/ 11 h 239"/>
                  <a:gd name="T32" fmla="*/ 90 w 285"/>
                  <a:gd name="T33" fmla="*/ 13 h 239"/>
                  <a:gd name="T34" fmla="*/ 116 w 285"/>
                  <a:gd name="T35" fmla="*/ 34 h 239"/>
                  <a:gd name="T36" fmla="*/ 124 w 285"/>
                  <a:gd name="T37" fmla="*/ 41 h 239"/>
                  <a:gd name="T38" fmla="*/ 130 w 285"/>
                  <a:gd name="T39" fmla="*/ 32 h 239"/>
                  <a:gd name="T40" fmla="*/ 141 w 285"/>
                  <a:gd name="T41" fmla="*/ 10 h 239"/>
                  <a:gd name="T42" fmla="*/ 166 w 285"/>
                  <a:gd name="T43" fmla="*/ 3 h 239"/>
                  <a:gd name="T44" fmla="*/ 190 w 285"/>
                  <a:gd name="T45" fmla="*/ 18 h 239"/>
                  <a:gd name="T46" fmla="*/ 175 w 285"/>
                  <a:gd name="T47" fmla="*/ 26 h 239"/>
                  <a:gd name="T48" fmla="*/ 169 w 285"/>
                  <a:gd name="T49" fmla="*/ 34 h 239"/>
                  <a:gd name="T50" fmla="*/ 181 w 285"/>
                  <a:gd name="T51" fmla="*/ 42 h 239"/>
                  <a:gd name="T52" fmla="*/ 197 w 285"/>
                  <a:gd name="T53" fmla="*/ 32 h 239"/>
                  <a:gd name="T54" fmla="*/ 230 w 285"/>
                  <a:gd name="T55" fmla="*/ 17 h 239"/>
                  <a:gd name="T56" fmla="*/ 285 w 285"/>
                  <a:gd name="T57" fmla="*/ 20 h 239"/>
                  <a:gd name="T58" fmla="*/ 273 w 285"/>
                  <a:gd name="T59" fmla="*/ 33 h 239"/>
                  <a:gd name="T60" fmla="*/ 253 w 285"/>
                  <a:gd name="T61" fmla="*/ 40 h 239"/>
                  <a:gd name="T62" fmla="*/ 239 w 285"/>
                  <a:gd name="T63" fmla="*/ 49 h 239"/>
                  <a:gd name="T64" fmla="*/ 277 w 285"/>
                  <a:gd name="T65" fmla="*/ 51 h 239"/>
                  <a:gd name="T66" fmla="*/ 271 w 285"/>
                  <a:gd name="T67" fmla="*/ 56 h 239"/>
                  <a:gd name="T68" fmla="*/ 226 w 285"/>
                  <a:gd name="T69" fmla="*/ 72 h 239"/>
                  <a:gd name="T70" fmla="*/ 221 w 285"/>
                  <a:gd name="T71" fmla="*/ 75 h 239"/>
                  <a:gd name="T72" fmla="*/ 226 w 285"/>
                  <a:gd name="T73" fmla="*/ 79 h 239"/>
                  <a:gd name="T74" fmla="*/ 248 w 285"/>
                  <a:gd name="T75" fmla="*/ 80 h 239"/>
                  <a:gd name="T76" fmla="*/ 253 w 285"/>
                  <a:gd name="T77" fmla="*/ 81 h 239"/>
                  <a:gd name="T78" fmla="*/ 235 w 285"/>
                  <a:gd name="T79" fmla="*/ 102 h 239"/>
                  <a:gd name="T80" fmla="*/ 213 w 285"/>
                  <a:gd name="T81" fmla="*/ 109 h 239"/>
                  <a:gd name="T82" fmla="*/ 209 w 285"/>
                  <a:gd name="T83" fmla="*/ 110 h 239"/>
                  <a:gd name="T84" fmla="*/ 212 w 285"/>
                  <a:gd name="T85" fmla="*/ 115 h 239"/>
                  <a:gd name="T86" fmla="*/ 217 w 285"/>
                  <a:gd name="T87" fmla="*/ 116 h 239"/>
                  <a:gd name="T88" fmla="*/ 235 w 285"/>
                  <a:gd name="T89" fmla="*/ 116 h 239"/>
                  <a:gd name="T90" fmla="*/ 203 w 285"/>
                  <a:gd name="T91" fmla="*/ 140 h 239"/>
                  <a:gd name="T92" fmla="*/ 191 w 285"/>
                  <a:gd name="T93" fmla="*/ 146 h 239"/>
                  <a:gd name="T94" fmla="*/ 192 w 285"/>
                  <a:gd name="T95" fmla="*/ 148 h 239"/>
                  <a:gd name="T96" fmla="*/ 206 w 285"/>
                  <a:gd name="T97" fmla="*/ 149 h 239"/>
                  <a:gd name="T98" fmla="*/ 178 w 285"/>
                  <a:gd name="T99" fmla="*/ 169 h 239"/>
                  <a:gd name="T100" fmla="*/ 184 w 285"/>
                  <a:gd name="T101" fmla="*/ 186 h 239"/>
                  <a:gd name="T102" fmla="*/ 145 w 285"/>
                  <a:gd name="T103" fmla="*/ 239 h 239"/>
                  <a:gd name="T104" fmla="*/ 107 w 285"/>
                  <a:gd name="T105" fmla="*/ 183 h 239"/>
                  <a:gd name="T106" fmla="*/ 114 w 285"/>
                  <a:gd name="T107" fmla="*/ 180 h 239"/>
                  <a:gd name="T108" fmla="*/ 114 w 285"/>
                  <a:gd name="T109" fmla="*/ 171 h 239"/>
                  <a:gd name="T110" fmla="*/ 82 w 285"/>
                  <a:gd name="T111" fmla="*/ 148 h 239"/>
                  <a:gd name="T112" fmla="*/ 91 w 285"/>
                  <a:gd name="T113" fmla="*/ 148 h 239"/>
                  <a:gd name="T114" fmla="*/ 97 w 285"/>
                  <a:gd name="T115" fmla="*/ 141 h 239"/>
                  <a:gd name="T116" fmla="*/ 63 w 285"/>
                  <a:gd name="T117" fmla="*/ 11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5" h="239">
                    <a:moveTo>
                      <a:pt x="63" y="116"/>
                    </a:moveTo>
                    <a:cubicBezTo>
                      <a:pt x="69" y="116"/>
                      <a:pt x="75" y="116"/>
                      <a:pt x="82" y="116"/>
                    </a:cubicBezTo>
                    <a:cubicBezTo>
                      <a:pt x="79" y="110"/>
                      <a:pt x="75" y="108"/>
                      <a:pt x="70" y="106"/>
                    </a:cubicBezTo>
                    <a:cubicBezTo>
                      <a:pt x="65" y="104"/>
                      <a:pt x="61" y="103"/>
                      <a:pt x="56" y="101"/>
                    </a:cubicBezTo>
                    <a:cubicBezTo>
                      <a:pt x="48" y="98"/>
                      <a:pt x="43" y="91"/>
                      <a:pt x="42" y="82"/>
                    </a:cubicBezTo>
                    <a:cubicBezTo>
                      <a:pt x="53" y="82"/>
                      <a:pt x="63" y="82"/>
                      <a:pt x="73" y="82"/>
                    </a:cubicBezTo>
                    <a:cubicBezTo>
                      <a:pt x="70" y="76"/>
                      <a:pt x="66" y="74"/>
                      <a:pt x="60" y="72"/>
                    </a:cubicBezTo>
                    <a:cubicBezTo>
                      <a:pt x="55" y="71"/>
                      <a:pt x="49" y="70"/>
                      <a:pt x="43" y="68"/>
                    </a:cubicBezTo>
                    <a:cubicBezTo>
                      <a:pt x="31" y="64"/>
                      <a:pt x="22" y="56"/>
                      <a:pt x="20" y="48"/>
                    </a:cubicBezTo>
                    <a:cubicBezTo>
                      <a:pt x="29" y="48"/>
                      <a:pt x="38" y="48"/>
                      <a:pt x="47" y="48"/>
                    </a:cubicBezTo>
                    <a:cubicBezTo>
                      <a:pt x="50" y="48"/>
                      <a:pt x="54" y="50"/>
                      <a:pt x="55" y="45"/>
                    </a:cubicBezTo>
                    <a:cubicBezTo>
                      <a:pt x="56" y="42"/>
                      <a:pt x="52" y="37"/>
                      <a:pt x="48" y="36"/>
                    </a:cubicBezTo>
                    <a:cubicBezTo>
                      <a:pt x="42" y="35"/>
                      <a:pt x="36" y="34"/>
                      <a:pt x="30" y="32"/>
                    </a:cubicBezTo>
                    <a:cubicBezTo>
                      <a:pt x="19" y="29"/>
                      <a:pt x="9" y="25"/>
                      <a:pt x="0" y="15"/>
                    </a:cubicBezTo>
                    <a:cubicBezTo>
                      <a:pt x="4" y="15"/>
                      <a:pt x="6" y="15"/>
                      <a:pt x="9" y="15"/>
                    </a:cubicBezTo>
                    <a:cubicBezTo>
                      <a:pt x="30" y="14"/>
                      <a:pt x="52" y="12"/>
                      <a:pt x="73" y="11"/>
                    </a:cubicBezTo>
                    <a:cubicBezTo>
                      <a:pt x="79" y="11"/>
                      <a:pt x="85" y="12"/>
                      <a:pt x="90" y="13"/>
                    </a:cubicBezTo>
                    <a:cubicBezTo>
                      <a:pt x="102" y="15"/>
                      <a:pt x="111" y="22"/>
                      <a:pt x="116" y="34"/>
                    </a:cubicBezTo>
                    <a:cubicBezTo>
                      <a:pt x="118" y="37"/>
                      <a:pt x="119" y="41"/>
                      <a:pt x="124" y="41"/>
                    </a:cubicBezTo>
                    <a:cubicBezTo>
                      <a:pt x="129" y="40"/>
                      <a:pt x="129" y="35"/>
                      <a:pt x="130" y="32"/>
                    </a:cubicBezTo>
                    <a:cubicBezTo>
                      <a:pt x="134" y="24"/>
                      <a:pt x="137" y="17"/>
                      <a:pt x="141" y="10"/>
                    </a:cubicBezTo>
                    <a:cubicBezTo>
                      <a:pt x="147" y="2"/>
                      <a:pt x="156" y="0"/>
                      <a:pt x="166" y="3"/>
                    </a:cubicBezTo>
                    <a:cubicBezTo>
                      <a:pt x="175" y="6"/>
                      <a:pt x="183" y="11"/>
                      <a:pt x="190" y="18"/>
                    </a:cubicBezTo>
                    <a:cubicBezTo>
                      <a:pt x="184" y="21"/>
                      <a:pt x="179" y="23"/>
                      <a:pt x="175" y="26"/>
                    </a:cubicBezTo>
                    <a:cubicBezTo>
                      <a:pt x="172" y="28"/>
                      <a:pt x="169" y="31"/>
                      <a:pt x="169" y="34"/>
                    </a:cubicBezTo>
                    <a:cubicBezTo>
                      <a:pt x="168" y="41"/>
                      <a:pt x="174" y="46"/>
                      <a:pt x="181" y="42"/>
                    </a:cubicBezTo>
                    <a:cubicBezTo>
                      <a:pt x="186" y="39"/>
                      <a:pt x="192" y="35"/>
                      <a:pt x="197" y="32"/>
                    </a:cubicBezTo>
                    <a:cubicBezTo>
                      <a:pt x="207" y="24"/>
                      <a:pt x="217" y="17"/>
                      <a:pt x="230" y="17"/>
                    </a:cubicBezTo>
                    <a:cubicBezTo>
                      <a:pt x="248" y="18"/>
                      <a:pt x="266" y="19"/>
                      <a:pt x="285" y="20"/>
                    </a:cubicBezTo>
                    <a:cubicBezTo>
                      <a:pt x="283" y="27"/>
                      <a:pt x="278" y="31"/>
                      <a:pt x="273" y="33"/>
                    </a:cubicBezTo>
                    <a:cubicBezTo>
                      <a:pt x="266" y="36"/>
                      <a:pt x="259" y="38"/>
                      <a:pt x="253" y="40"/>
                    </a:cubicBezTo>
                    <a:cubicBezTo>
                      <a:pt x="248" y="42"/>
                      <a:pt x="242" y="43"/>
                      <a:pt x="239" y="49"/>
                    </a:cubicBezTo>
                    <a:cubicBezTo>
                      <a:pt x="251" y="49"/>
                      <a:pt x="263" y="50"/>
                      <a:pt x="277" y="51"/>
                    </a:cubicBezTo>
                    <a:cubicBezTo>
                      <a:pt x="274" y="53"/>
                      <a:pt x="273" y="55"/>
                      <a:pt x="271" y="56"/>
                    </a:cubicBezTo>
                    <a:cubicBezTo>
                      <a:pt x="258" y="66"/>
                      <a:pt x="242" y="70"/>
                      <a:pt x="226" y="72"/>
                    </a:cubicBezTo>
                    <a:cubicBezTo>
                      <a:pt x="224" y="72"/>
                      <a:pt x="220" y="72"/>
                      <a:pt x="221" y="75"/>
                    </a:cubicBezTo>
                    <a:cubicBezTo>
                      <a:pt x="221" y="77"/>
                      <a:pt x="224" y="79"/>
                      <a:pt x="226" y="79"/>
                    </a:cubicBezTo>
                    <a:cubicBezTo>
                      <a:pt x="233" y="80"/>
                      <a:pt x="240" y="80"/>
                      <a:pt x="248" y="80"/>
                    </a:cubicBezTo>
                    <a:cubicBezTo>
                      <a:pt x="249" y="80"/>
                      <a:pt x="251" y="80"/>
                      <a:pt x="253" y="81"/>
                    </a:cubicBezTo>
                    <a:cubicBezTo>
                      <a:pt x="250" y="91"/>
                      <a:pt x="244" y="98"/>
                      <a:pt x="235" y="102"/>
                    </a:cubicBezTo>
                    <a:cubicBezTo>
                      <a:pt x="228" y="105"/>
                      <a:pt x="220" y="107"/>
                      <a:pt x="213" y="109"/>
                    </a:cubicBezTo>
                    <a:cubicBezTo>
                      <a:pt x="212" y="109"/>
                      <a:pt x="211" y="110"/>
                      <a:pt x="209" y="110"/>
                    </a:cubicBezTo>
                    <a:cubicBezTo>
                      <a:pt x="210" y="112"/>
                      <a:pt x="210" y="114"/>
                      <a:pt x="212" y="115"/>
                    </a:cubicBezTo>
                    <a:cubicBezTo>
                      <a:pt x="213" y="116"/>
                      <a:pt x="215" y="116"/>
                      <a:pt x="217" y="116"/>
                    </a:cubicBezTo>
                    <a:cubicBezTo>
                      <a:pt x="222" y="116"/>
                      <a:pt x="228" y="116"/>
                      <a:pt x="235" y="116"/>
                    </a:cubicBezTo>
                    <a:cubicBezTo>
                      <a:pt x="225" y="127"/>
                      <a:pt x="217" y="137"/>
                      <a:pt x="203" y="140"/>
                    </a:cubicBezTo>
                    <a:cubicBezTo>
                      <a:pt x="199" y="141"/>
                      <a:pt x="195" y="144"/>
                      <a:pt x="191" y="146"/>
                    </a:cubicBezTo>
                    <a:cubicBezTo>
                      <a:pt x="192" y="147"/>
                      <a:pt x="192" y="147"/>
                      <a:pt x="192" y="148"/>
                    </a:cubicBezTo>
                    <a:cubicBezTo>
                      <a:pt x="197" y="149"/>
                      <a:pt x="201" y="149"/>
                      <a:pt x="206" y="149"/>
                    </a:cubicBezTo>
                    <a:cubicBezTo>
                      <a:pt x="203" y="162"/>
                      <a:pt x="195" y="167"/>
                      <a:pt x="178" y="169"/>
                    </a:cubicBezTo>
                    <a:cubicBezTo>
                      <a:pt x="175" y="176"/>
                      <a:pt x="176" y="178"/>
                      <a:pt x="184" y="186"/>
                    </a:cubicBezTo>
                    <a:cubicBezTo>
                      <a:pt x="171" y="203"/>
                      <a:pt x="158" y="221"/>
                      <a:pt x="145" y="239"/>
                    </a:cubicBezTo>
                    <a:cubicBezTo>
                      <a:pt x="132" y="220"/>
                      <a:pt x="119" y="202"/>
                      <a:pt x="107" y="183"/>
                    </a:cubicBezTo>
                    <a:cubicBezTo>
                      <a:pt x="109" y="182"/>
                      <a:pt x="112" y="181"/>
                      <a:pt x="114" y="180"/>
                    </a:cubicBezTo>
                    <a:cubicBezTo>
                      <a:pt x="114" y="177"/>
                      <a:pt x="114" y="174"/>
                      <a:pt x="114" y="171"/>
                    </a:cubicBezTo>
                    <a:cubicBezTo>
                      <a:pt x="95" y="168"/>
                      <a:pt x="83" y="161"/>
                      <a:pt x="82" y="148"/>
                    </a:cubicBezTo>
                    <a:cubicBezTo>
                      <a:pt x="85" y="148"/>
                      <a:pt x="88" y="147"/>
                      <a:pt x="91" y="148"/>
                    </a:cubicBezTo>
                    <a:cubicBezTo>
                      <a:pt x="96" y="148"/>
                      <a:pt x="97" y="145"/>
                      <a:pt x="97" y="141"/>
                    </a:cubicBezTo>
                    <a:cubicBezTo>
                      <a:pt x="81" y="139"/>
                      <a:pt x="69" y="132"/>
                      <a:pt x="63" y="1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48" name="Freeform 8"/>
              <p:cNvSpPr/>
              <p:nvPr/>
            </p:nvSpPr>
            <p:spPr bwMode="auto">
              <a:xfrm>
                <a:off x="9697555" y="5547172"/>
                <a:ext cx="206617" cy="176283"/>
              </a:xfrm>
              <a:custGeom>
                <a:avLst/>
                <a:gdLst>
                  <a:gd name="T0" fmla="*/ 293 w 388"/>
                  <a:gd name="T1" fmla="*/ 331 h 331"/>
                  <a:gd name="T2" fmla="*/ 291 w 388"/>
                  <a:gd name="T3" fmla="*/ 328 h 331"/>
                  <a:gd name="T4" fmla="*/ 319 w 388"/>
                  <a:gd name="T5" fmla="*/ 75 h 331"/>
                  <a:gd name="T6" fmla="*/ 72 w 388"/>
                  <a:gd name="T7" fmla="*/ 69 h 331"/>
                  <a:gd name="T8" fmla="*/ 82 w 388"/>
                  <a:gd name="T9" fmla="*/ 318 h 331"/>
                  <a:gd name="T10" fmla="*/ 79 w 388"/>
                  <a:gd name="T11" fmla="*/ 322 h 331"/>
                  <a:gd name="T12" fmla="*/ 26 w 388"/>
                  <a:gd name="T13" fmla="*/ 131 h 331"/>
                  <a:gd name="T14" fmla="*/ 207 w 388"/>
                  <a:gd name="T15" fmla="*/ 14 h 331"/>
                  <a:gd name="T16" fmla="*/ 365 w 388"/>
                  <a:gd name="T17" fmla="*/ 153 h 331"/>
                  <a:gd name="T18" fmla="*/ 293 w 388"/>
                  <a:gd name="T19" fmla="*/ 331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8" h="331">
                    <a:moveTo>
                      <a:pt x="293" y="331"/>
                    </a:moveTo>
                    <a:cubicBezTo>
                      <a:pt x="293" y="330"/>
                      <a:pt x="292" y="329"/>
                      <a:pt x="291" y="328"/>
                    </a:cubicBezTo>
                    <a:cubicBezTo>
                      <a:pt x="375" y="269"/>
                      <a:pt x="388" y="150"/>
                      <a:pt x="319" y="75"/>
                    </a:cubicBezTo>
                    <a:cubicBezTo>
                      <a:pt x="252" y="3"/>
                      <a:pt x="141" y="0"/>
                      <a:pt x="72" y="69"/>
                    </a:cubicBezTo>
                    <a:cubicBezTo>
                      <a:pt x="2" y="138"/>
                      <a:pt x="5" y="251"/>
                      <a:pt x="82" y="318"/>
                    </a:cubicBezTo>
                    <a:cubicBezTo>
                      <a:pt x="81" y="319"/>
                      <a:pt x="80" y="321"/>
                      <a:pt x="79" y="322"/>
                    </a:cubicBezTo>
                    <a:cubicBezTo>
                      <a:pt x="28" y="281"/>
                      <a:pt x="0" y="204"/>
                      <a:pt x="26" y="131"/>
                    </a:cubicBezTo>
                    <a:cubicBezTo>
                      <a:pt x="53" y="56"/>
                      <a:pt x="126" y="8"/>
                      <a:pt x="207" y="14"/>
                    </a:cubicBezTo>
                    <a:cubicBezTo>
                      <a:pt x="284" y="20"/>
                      <a:pt x="350" y="78"/>
                      <a:pt x="365" y="153"/>
                    </a:cubicBezTo>
                    <a:cubicBezTo>
                      <a:pt x="381" y="232"/>
                      <a:pt x="341" y="302"/>
                      <a:pt x="293" y="3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49" name="Freeform 9"/>
              <p:cNvSpPr/>
              <p:nvPr/>
            </p:nvSpPr>
            <p:spPr bwMode="auto">
              <a:xfrm>
                <a:off x="9674681" y="5565322"/>
                <a:ext cx="41025" cy="69618"/>
              </a:xfrm>
              <a:custGeom>
                <a:avLst/>
                <a:gdLst>
                  <a:gd name="T0" fmla="*/ 15 w 77"/>
                  <a:gd name="T1" fmla="*/ 17 h 131"/>
                  <a:gd name="T2" fmla="*/ 30 w 77"/>
                  <a:gd name="T3" fmla="*/ 0 h 131"/>
                  <a:gd name="T4" fmla="*/ 33 w 77"/>
                  <a:gd name="T5" fmla="*/ 6 h 131"/>
                  <a:gd name="T6" fmla="*/ 31 w 77"/>
                  <a:gd name="T7" fmla="*/ 15 h 131"/>
                  <a:gd name="T8" fmla="*/ 36 w 77"/>
                  <a:gd name="T9" fmla="*/ 25 h 131"/>
                  <a:gd name="T10" fmla="*/ 40 w 77"/>
                  <a:gd name="T11" fmla="*/ 26 h 131"/>
                  <a:gd name="T12" fmla="*/ 40 w 77"/>
                  <a:gd name="T13" fmla="*/ 22 h 131"/>
                  <a:gd name="T14" fmla="*/ 38 w 77"/>
                  <a:gd name="T15" fmla="*/ 17 h 131"/>
                  <a:gd name="T16" fmla="*/ 40 w 77"/>
                  <a:gd name="T17" fmla="*/ 12 h 131"/>
                  <a:gd name="T18" fmla="*/ 48 w 77"/>
                  <a:gd name="T19" fmla="*/ 11 h 131"/>
                  <a:gd name="T20" fmla="*/ 51 w 77"/>
                  <a:gd name="T21" fmla="*/ 12 h 131"/>
                  <a:gd name="T22" fmla="*/ 65 w 77"/>
                  <a:gd name="T23" fmla="*/ 30 h 131"/>
                  <a:gd name="T24" fmla="*/ 72 w 77"/>
                  <a:gd name="T25" fmla="*/ 39 h 131"/>
                  <a:gd name="T26" fmla="*/ 77 w 77"/>
                  <a:gd name="T27" fmla="*/ 51 h 131"/>
                  <a:gd name="T28" fmla="*/ 75 w 77"/>
                  <a:gd name="T29" fmla="*/ 52 h 131"/>
                  <a:gd name="T30" fmla="*/ 65 w 77"/>
                  <a:gd name="T31" fmla="*/ 44 h 131"/>
                  <a:gd name="T32" fmla="*/ 54 w 77"/>
                  <a:gd name="T33" fmla="*/ 34 h 131"/>
                  <a:gd name="T34" fmla="*/ 47 w 77"/>
                  <a:gd name="T35" fmla="*/ 33 h 131"/>
                  <a:gd name="T36" fmla="*/ 48 w 77"/>
                  <a:gd name="T37" fmla="*/ 40 h 131"/>
                  <a:gd name="T38" fmla="*/ 53 w 77"/>
                  <a:gd name="T39" fmla="*/ 47 h 131"/>
                  <a:gd name="T40" fmla="*/ 55 w 77"/>
                  <a:gd name="T41" fmla="*/ 55 h 131"/>
                  <a:gd name="T42" fmla="*/ 53 w 77"/>
                  <a:gd name="T43" fmla="*/ 55 h 131"/>
                  <a:gd name="T44" fmla="*/ 34 w 77"/>
                  <a:gd name="T45" fmla="*/ 38 h 131"/>
                  <a:gd name="T46" fmla="*/ 33 w 77"/>
                  <a:gd name="T47" fmla="*/ 55 h 131"/>
                  <a:gd name="T48" fmla="*/ 37 w 77"/>
                  <a:gd name="T49" fmla="*/ 61 h 131"/>
                  <a:gd name="T50" fmla="*/ 49 w 77"/>
                  <a:gd name="T51" fmla="*/ 74 h 131"/>
                  <a:gd name="T52" fmla="*/ 47 w 77"/>
                  <a:gd name="T53" fmla="*/ 82 h 131"/>
                  <a:gd name="T54" fmla="*/ 39 w 77"/>
                  <a:gd name="T55" fmla="*/ 73 h 131"/>
                  <a:gd name="T56" fmla="*/ 37 w 77"/>
                  <a:gd name="T57" fmla="*/ 73 h 131"/>
                  <a:gd name="T58" fmla="*/ 36 w 77"/>
                  <a:gd name="T59" fmla="*/ 83 h 131"/>
                  <a:gd name="T60" fmla="*/ 30 w 77"/>
                  <a:gd name="T61" fmla="*/ 93 h 131"/>
                  <a:gd name="T62" fmla="*/ 26 w 77"/>
                  <a:gd name="T63" fmla="*/ 95 h 131"/>
                  <a:gd name="T64" fmla="*/ 44 w 77"/>
                  <a:gd name="T65" fmla="*/ 123 h 131"/>
                  <a:gd name="T66" fmla="*/ 47 w 77"/>
                  <a:gd name="T67" fmla="*/ 129 h 131"/>
                  <a:gd name="T68" fmla="*/ 41 w 77"/>
                  <a:gd name="T69" fmla="*/ 131 h 131"/>
                  <a:gd name="T70" fmla="*/ 26 w 77"/>
                  <a:gd name="T71" fmla="*/ 126 h 131"/>
                  <a:gd name="T72" fmla="*/ 25 w 77"/>
                  <a:gd name="T73" fmla="*/ 123 h 131"/>
                  <a:gd name="T74" fmla="*/ 16 w 77"/>
                  <a:gd name="T75" fmla="*/ 85 h 131"/>
                  <a:gd name="T76" fmla="*/ 13 w 77"/>
                  <a:gd name="T77" fmla="*/ 75 h 131"/>
                  <a:gd name="T78" fmla="*/ 22 w 77"/>
                  <a:gd name="T79" fmla="*/ 82 h 131"/>
                  <a:gd name="T80" fmla="*/ 26 w 77"/>
                  <a:gd name="T81" fmla="*/ 62 h 131"/>
                  <a:gd name="T82" fmla="*/ 19 w 77"/>
                  <a:gd name="T83" fmla="*/ 59 h 131"/>
                  <a:gd name="T84" fmla="*/ 13 w 77"/>
                  <a:gd name="T85" fmla="*/ 59 h 131"/>
                  <a:gd name="T86" fmla="*/ 14 w 77"/>
                  <a:gd name="T87" fmla="*/ 54 h 131"/>
                  <a:gd name="T88" fmla="*/ 12 w 77"/>
                  <a:gd name="T89" fmla="*/ 49 h 131"/>
                  <a:gd name="T90" fmla="*/ 0 w 77"/>
                  <a:gd name="T91" fmla="*/ 36 h 131"/>
                  <a:gd name="T92" fmla="*/ 21 w 77"/>
                  <a:gd name="T93" fmla="*/ 40 h 131"/>
                  <a:gd name="T94" fmla="*/ 22 w 77"/>
                  <a:gd name="T95" fmla="*/ 43 h 131"/>
                  <a:gd name="T96" fmla="*/ 26 w 77"/>
                  <a:gd name="T97" fmla="*/ 47 h 131"/>
                  <a:gd name="T98" fmla="*/ 28 w 77"/>
                  <a:gd name="T99" fmla="*/ 42 h 131"/>
                  <a:gd name="T100" fmla="*/ 22 w 77"/>
                  <a:gd name="T101" fmla="*/ 24 h 131"/>
                  <a:gd name="T102" fmla="*/ 15 w 77"/>
                  <a:gd name="T103" fmla="*/ 1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131">
                    <a:moveTo>
                      <a:pt x="15" y="17"/>
                    </a:moveTo>
                    <a:cubicBezTo>
                      <a:pt x="28" y="10"/>
                      <a:pt x="28" y="10"/>
                      <a:pt x="30" y="0"/>
                    </a:cubicBezTo>
                    <a:cubicBezTo>
                      <a:pt x="31" y="2"/>
                      <a:pt x="32" y="4"/>
                      <a:pt x="33" y="6"/>
                    </a:cubicBezTo>
                    <a:cubicBezTo>
                      <a:pt x="33" y="9"/>
                      <a:pt x="32" y="12"/>
                      <a:pt x="31" y="15"/>
                    </a:cubicBezTo>
                    <a:cubicBezTo>
                      <a:pt x="29" y="20"/>
                      <a:pt x="32" y="23"/>
                      <a:pt x="36" y="25"/>
                    </a:cubicBezTo>
                    <a:cubicBezTo>
                      <a:pt x="37" y="26"/>
                      <a:pt x="38" y="26"/>
                      <a:pt x="40" y="26"/>
                    </a:cubicBezTo>
                    <a:cubicBezTo>
                      <a:pt x="40" y="24"/>
                      <a:pt x="40" y="23"/>
                      <a:pt x="40" y="22"/>
                    </a:cubicBezTo>
                    <a:cubicBezTo>
                      <a:pt x="39" y="20"/>
                      <a:pt x="37" y="19"/>
                      <a:pt x="38" y="17"/>
                    </a:cubicBezTo>
                    <a:cubicBezTo>
                      <a:pt x="38" y="15"/>
                      <a:pt x="38" y="13"/>
                      <a:pt x="40" y="12"/>
                    </a:cubicBezTo>
                    <a:cubicBezTo>
                      <a:pt x="42" y="11"/>
                      <a:pt x="45" y="11"/>
                      <a:pt x="48" y="11"/>
                    </a:cubicBezTo>
                    <a:cubicBezTo>
                      <a:pt x="49" y="11"/>
                      <a:pt x="51" y="12"/>
                      <a:pt x="51" y="12"/>
                    </a:cubicBezTo>
                    <a:cubicBezTo>
                      <a:pt x="53" y="21"/>
                      <a:pt x="60" y="25"/>
                      <a:pt x="65" y="30"/>
                    </a:cubicBezTo>
                    <a:cubicBezTo>
                      <a:pt x="67" y="33"/>
                      <a:pt x="70" y="36"/>
                      <a:pt x="72" y="39"/>
                    </a:cubicBezTo>
                    <a:cubicBezTo>
                      <a:pt x="74" y="43"/>
                      <a:pt x="75" y="47"/>
                      <a:pt x="77" y="51"/>
                    </a:cubicBezTo>
                    <a:cubicBezTo>
                      <a:pt x="76" y="51"/>
                      <a:pt x="76" y="51"/>
                      <a:pt x="75" y="52"/>
                    </a:cubicBezTo>
                    <a:cubicBezTo>
                      <a:pt x="72" y="49"/>
                      <a:pt x="69" y="46"/>
                      <a:pt x="65" y="44"/>
                    </a:cubicBezTo>
                    <a:cubicBezTo>
                      <a:pt x="61" y="40"/>
                      <a:pt x="57" y="37"/>
                      <a:pt x="54" y="34"/>
                    </a:cubicBezTo>
                    <a:cubicBezTo>
                      <a:pt x="52" y="32"/>
                      <a:pt x="49" y="30"/>
                      <a:pt x="47" y="33"/>
                    </a:cubicBezTo>
                    <a:cubicBezTo>
                      <a:pt x="46" y="34"/>
                      <a:pt x="47" y="37"/>
                      <a:pt x="48" y="40"/>
                    </a:cubicBezTo>
                    <a:cubicBezTo>
                      <a:pt x="49" y="42"/>
                      <a:pt x="52" y="44"/>
                      <a:pt x="53" y="47"/>
                    </a:cubicBezTo>
                    <a:cubicBezTo>
                      <a:pt x="54" y="49"/>
                      <a:pt x="54" y="52"/>
                      <a:pt x="55" y="55"/>
                    </a:cubicBezTo>
                    <a:cubicBezTo>
                      <a:pt x="54" y="55"/>
                      <a:pt x="54" y="55"/>
                      <a:pt x="53" y="55"/>
                    </a:cubicBezTo>
                    <a:cubicBezTo>
                      <a:pt x="47" y="50"/>
                      <a:pt x="41" y="44"/>
                      <a:pt x="34" y="38"/>
                    </a:cubicBezTo>
                    <a:cubicBezTo>
                      <a:pt x="34" y="45"/>
                      <a:pt x="33" y="50"/>
                      <a:pt x="33" y="55"/>
                    </a:cubicBezTo>
                    <a:cubicBezTo>
                      <a:pt x="33" y="57"/>
                      <a:pt x="35" y="59"/>
                      <a:pt x="37" y="61"/>
                    </a:cubicBezTo>
                    <a:cubicBezTo>
                      <a:pt x="41" y="65"/>
                      <a:pt x="45" y="70"/>
                      <a:pt x="49" y="74"/>
                    </a:cubicBezTo>
                    <a:cubicBezTo>
                      <a:pt x="51" y="77"/>
                      <a:pt x="51" y="81"/>
                      <a:pt x="47" y="82"/>
                    </a:cubicBezTo>
                    <a:cubicBezTo>
                      <a:pt x="44" y="79"/>
                      <a:pt x="41" y="76"/>
                      <a:pt x="39" y="73"/>
                    </a:cubicBezTo>
                    <a:cubicBezTo>
                      <a:pt x="38" y="73"/>
                      <a:pt x="37" y="73"/>
                      <a:pt x="37" y="73"/>
                    </a:cubicBezTo>
                    <a:cubicBezTo>
                      <a:pt x="37" y="76"/>
                      <a:pt x="36" y="80"/>
                      <a:pt x="36" y="83"/>
                    </a:cubicBezTo>
                    <a:cubicBezTo>
                      <a:pt x="37" y="88"/>
                      <a:pt x="35" y="91"/>
                      <a:pt x="30" y="93"/>
                    </a:cubicBezTo>
                    <a:cubicBezTo>
                      <a:pt x="29" y="93"/>
                      <a:pt x="28" y="94"/>
                      <a:pt x="26" y="95"/>
                    </a:cubicBezTo>
                    <a:cubicBezTo>
                      <a:pt x="30" y="106"/>
                      <a:pt x="35" y="115"/>
                      <a:pt x="44" y="123"/>
                    </a:cubicBezTo>
                    <a:cubicBezTo>
                      <a:pt x="45" y="124"/>
                      <a:pt x="46" y="127"/>
                      <a:pt x="47" y="129"/>
                    </a:cubicBezTo>
                    <a:cubicBezTo>
                      <a:pt x="45" y="130"/>
                      <a:pt x="43" y="131"/>
                      <a:pt x="41" y="131"/>
                    </a:cubicBezTo>
                    <a:cubicBezTo>
                      <a:pt x="36" y="130"/>
                      <a:pt x="31" y="128"/>
                      <a:pt x="26" y="126"/>
                    </a:cubicBezTo>
                    <a:cubicBezTo>
                      <a:pt x="26" y="126"/>
                      <a:pt x="25" y="124"/>
                      <a:pt x="25" y="123"/>
                    </a:cubicBezTo>
                    <a:cubicBezTo>
                      <a:pt x="25" y="110"/>
                      <a:pt x="20" y="98"/>
                      <a:pt x="16" y="85"/>
                    </a:cubicBezTo>
                    <a:cubicBezTo>
                      <a:pt x="15" y="82"/>
                      <a:pt x="14" y="79"/>
                      <a:pt x="13" y="75"/>
                    </a:cubicBezTo>
                    <a:cubicBezTo>
                      <a:pt x="17" y="78"/>
                      <a:pt x="19" y="80"/>
                      <a:pt x="22" y="82"/>
                    </a:cubicBezTo>
                    <a:cubicBezTo>
                      <a:pt x="26" y="76"/>
                      <a:pt x="27" y="69"/>
                      <a:pt x="26" y="62"/>
                    </a:cubicBezTo>
                    <a:cubicBezTo>
                      <a:pt x="26" y="59"/>
                      <a:pt x="22" y="58"/>
                      <a:pt x="19" y="59"/>
                    </a:cubicBezTo>
                    <a:cubicBezTo>
                      <a:pt x="17" y="59"/>
                      <a:pt x="15" y="59"/>
                      <a:pt x="13" y="59"/>
                    </a:cubicBezTo>
                    <a:cubicBezTo>
                      <a:pt x="14" y="58"/>
                      <a:pt x="14" y="56"/>
                      <a:pt x="14" y="54"/>
                    </a:cubicBezTo>
                    <a:cubicBezTo>
                      <a:pt x="13" y="52"/>
                      <a:pt x="13" y="50"/>
                      <a:pt x="12" y="49"/>
                    </a:cubicBezTo>
                    <a:cubicBezTo>
                      <a:pt x="8" y="44"/>
                      <a:pt x="4" y="40"/>
                      <a:pt x="0" y="36"/>
                    </a:cubicBezTo>
                    <a:cubicBezTo>
                      <a:pt x="5" y="31"/>
                      <a:pt x="19" y="34"/>
                      <a:pt x="21" y="40"/>
                    </a:cubicBezTo>
                    <a:cubicBezTo>
                      <a:pt x="21" y="41"/>
                      <a:pt x="21" y="42"/>
                      <a:pt x="22" y="43"/>
                    </a:cubicBezTo>
                    <a:cubicBezTo>
                      <a:pt x="23" y="44"/>
                      <a:pt x="25" y="46"/>
                      <a:pt x="26" y="47"/>
                    </a:cubicBezTo>
                    <a:cubicBezTo>
                      <a:pt x="27" y="45"/>
                      <a:pt x="28" y="44"/>
                      <a:pt x="28" y="42"/>
                    </a:cubicBezTo>
                    <a:cubicBezTo>
                      <a:pt x="29" y="35"/>
                      <a:pt x="28" y="29"/>
                      <a:pt x="22" y="24"/>
                    </a:cubicBezTo>
                    <a:cubicBezTo>
                      <a:pt x="19" y="22"/>
                      <a:pt x="17" y="19"/>
                      <a:pt x="1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50" name="Freeform 10"/>
              <p:cNvSpPr>
                <a:spLocks noEditPoints="1"/>
              </p:cNvSpPr>
              <p:nvPr/>
            </p:nvSpPr>
            <p:spPr bwMode="auto">
              <a:xfrm>
                <a:off x="9899945" y="5578003"/>
                <a:ext cx="50971" cy="31080"/>
              </a:xfrm>
              <a:custGeom>
                <a:avLst/>
                <a:gdLst>
                  <a:gd name="T0" fmla="*/ 24 w 96"/>
                  <a:gd name="T1" fmla="*/ 48 h 58"/>
                  <a:gd name="T2" fmla="*/ 29 w 96"/>
                  <a:gd name="T3" fmla="*/ 47 h 58"/>
                  <a:gd name="T4" fmla="*/ 42 w 96"/>
                  <a:gd name="T5" fmla="*/ 48 h 58"/>
                  <a:gd name="T6" fmla="*/ 15 w 96"/>
                  <a:gd name="T7" fmla="*/ 39 h 58"/>
                  <a:gd name="T8" fmla="*/ 0 w 96"/>
                  <a:gd name="T9" fmla="*/ 26 h 58"/>
                  <a:gd name="T10" fmla="*/ 6 w 96"/>
                  <a:gd name="T11" fmla="*/ 23 h 58"/>
                  <a:gd name="T12" fmla="*/ 30 w 96"/>
                  <a:gd name="T13" fmla="*/ 35 h 58"/>
                  <a:gd name="T14" fmla="*/ 36 w 96"/>
                  <a:gd name="T15" fmla="*/ 38 h 58"/>
                  <a:gd name="T16" fmla="*/ 43 w 96"/>
                  <a:gd name="T17" fmla="*/ 34 h 58"/>
                  <a:gd name="T18" fmla="*/ 18 w 96"/>
                  <a:gd name="T19" fmla="*/ 25 h 58"/>
                  <a:gd name="T20" fmla="*/ 46 w 96"/>
                  <a:gd name="T21" fmla="*/ 0 h 58"/>
                  <a:gd name="T22" fmla="*/ 33 w 96"/>
                  <a:gd name="T23" fmla="*/ 26 h 58"/>
                  <a:gd name="T24" fmla="*/ 44 w 96"/>
                  <a:gd name="T25" fmla="*/ 23 h 58"/>
                  <a:gd name="T26" fmla="*/ 50 w 96"/>
                  <a:gd name="T27" fmla="*/ 22 h 58"/>
                  <a:gd name="T28" fmla="*/ 61 w 96"/>
                  <a:gd name="T29" fmla="*/ 21 h 58"/>
                  <a:gd name="T30" fmla="*/ 69 w 96"/>
                  <a:gd name="T31" fmla="*/ 20 h 58"/>
                  <a:gd name="T32" fmla="*/ 74 w 96"/>
                  <a:gd name="T33" fmla="*/ 21 h 58"/>
                  <a:gd name="T34" fmla="*/ 91 w 96"/>
                  <a:gd name="T35" fmla="*/ 17 h 58"/>
                  <a:gd name="T36" fmla="*/ 93 w 96"/>
                  <a:gd name="T37" fmla="*/ 17 h 58"/>
                  <a:gd name="T38" fmla="*/ 84 w 96"/>
                  <a:gd name="T39" fmla="*/ 31 h 58"/>
                  <a:gd name="T40" fmla="*/ 83 w 96"/>
                  <a:gd name="T41" fmla="*/ 31 h 58"/>
                  <a:gd name="T42" fmla="*/ 75 w 96"/>
                  <a:gd name="T43" fmla="*/ 32 h 58"/>
                  <a:gd name="T44" fmla="*/ 80 w 96"/>
                  <a:gd name="T45" fmla="*/ 38 h 58"/>
                  <a:gd name="T46" fmla="*/ 80 w 96"/>
                  <a:gd name="T47" fmla="*/ 47 h 58"/>
                  <a:gd name="T48" fmla="*/ 76 w 96"/>
                  <a:gd name="T49" fmla="*/ 50 h 58"/>
                  <a:gd name="T50" fmla="*/ 66 w 96"/>
                  <a:gd name="T51" fmla="*/ 50 h 58"/>
                  <a:gd name="T52" fmla="*/ 55 w 96"/>
                  <a:gd name="T53" fmla="*/ 54 h 58"/>
                  <a:gd name="T54" fmla="*/ 46 w 96"/>
                  <a:gd name="T55" fmla="*/ 57 h 58"/>
                  <a:gd name="T56" fmla="*/ 24 w 96"/>
                  <a:gd name="T57" fmla="*/ 48 h 58"/>
                  <a:gd name="T58" fmla="*/ 54 w 96"/>
                  <a:gd name="T59" fmla="*/ 43 h 58"/>
                  <a:gd name="T60" fmla="*/ 65 w 96"/>
                  <a:gd name="T61" fmla="*/ 41 h 58"/>
                  <a:gd name="T62" fmla="*/ 68 w 96"/>
                  <a:gd name="T63" fmla="*/ 35 h 58"/>
                  <a:gd name="T64" fmla="*/ 53 w 96"/>
                  <a:gd name="T65" fmla="*/ 34 h 58"/>
                  <a:gd name="T66" fmla="*/ 62 w 96"/>
                  <a:gd name="T67" fmla="*/ 35 h 58"/>
                  <a:gd name="T68" fmla="*/ 62 w 96"/>
                  <a:gd name="T69" fmla="*/ 37 h 58"/>
                  <a:gd name="T70" fmla="*/ 54 w 96"/>
                  <a:gd name="T71" fmla="*/ 4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 h="58">
                    <a:moveTo>
                      <a:pt x="24" y="48"/>
                    </a:moveTo>
                    <a:cubicBezTo>
                      <a:pt x="26" y="48"/>
                      <a:pt x="27" y="46"/>
                      <a:pt x="29" y="47"/>
                    </a:cubicBezTo>
                    <a:cubicBezTo>
                      <a:pt x="33" y="47"/>
                      <a:pt x="37" y="48"/>
                      <a:pt x="42" y="48"/>
                    </a:cubicBezTo>
                    <a:cubicBezTo>
                      <a:pt x="33" y="43"/>
                      <a:pt x="24" y="40"/>
                      <a:pt x="15" y="39"/>
                    </a:cubicBezTo>
                    <a:cubicBezTo>
                      <a:pt x="8" y="38"/>
                      <a:pt x="1" y="32"/>
                      <a:pt x="0" y="26"/>
                    </a:cubicBezTo>
                    <a:cubicBezTo>
                      <a:pt x="0" y="23"/>
                      <a:pt x="3" y="21"/>
                      <a:pt x="6" y="23"/>
                    </a:cubicBezTo>
                    <a:cubicBezTo>
                      <a:pt x="14" y="27"/>
                      <a:pt x="22" y="31"/>
                      <a:pt x="30" y="35"/>
                    </a:cubicBezTo>
                    <a:cubicBezTo>
                      <a:pt x="32" y="36"/>
                      <a:pt x="34" y="37"/>
                      <a:pt x="36" y="38"/>
                    </a:cubicBezTo>
                    <a:cubicBezTo>
                      <a:pt x="41" y="41"/>
                      <a:pt x="43" y="39"/>
                      <a:pt x="43" y="34"/>
                    </a:cubicBezTo>
                    <a:cubicBezTo>
                      <a:pt x="35" y="31"/>
                      <a:pt x="26" y="28"/>
                      <a:pt x="18" y="25"/>
                    </a:cubicBezTo>
                    <a:cubicBezTo>
                      <a:pt x="19" y="21"/>
                      <a:pt x="41" y="0"/>
                      <a:pt x="46" y="0"/>
                    </a:cubicBezTo>
                    <a:cubicBezTo>
                      <a:pt x="46" y="10"/>
                      <a:pt x="38" y="17"/>
                      <a:pt x="33" y="26"/>
                    </a:cubicBezTo>
                    <a:cubicBezTo>
                      <a:pt x="37" y="26"/>
                      <a:pt x="41" y="27"/>
                      <a:pt x="44" y="23"/>
                    </a:cubicBezTo>
                    <a:cubicBezTo>
                      <a:pt x="45" y="22"/>
                      <a:pt x="48" y="22"/>
                      <a:pt x="50" y="22"/>
                    </a:cubicBezTo>
                    <a:cubicBezTo>
                      <a:pt x="54" y="25"/>
                      <a:pt x="58" y="25"/>
                      <a:pt x="61" y="21"/>
                    </a:cubicBezTo>
                    <a:cubicBezTo>
                      <a:pt x="64" y="18"/>
                      <a:pt x="65" y="17"/>
                      <a:pt x="69" y="20"/>
                    </a:cubicBezTo>
                    <a:cubicBezTo>
                      <a:pt x="70" y="21"/>
                      <a:pt x="73" y="21"/>
                      <a:pt x="74" y="21"/>
                    </a:cubicBezTo>
                    <a:cubicBezTo>
                      <a:pt x="80" y="20"/>
                      <a:pt x="86" y="18"/>
                      <a:pt x="91" y="17"/>
                    </a:cubicBezTo>
                    <a:cubicBezTo>
                      <a:pt x="92" y="17"/>
                      <a:pt x="93" y="17"/>
                      <a:pt x="93" y="17"/>
                    </a:cubicBezTo>
                    <a:cubicBezTo>
                      <a:pt x="96" y="25"/>
                      <a:pt x="92" y="31"/>
                      <a:pt x="84" y="31"/>
                    </a:cubicBezTo>
                    <a:cubicBezTo>
                      <a:pt x="84" y="31"/>
                      <a:pt x="84" y="31"/>
                      <a:pt x="83" y="31"/>
                    </a:cubicBezTo>
                    <a:cubicBezTo>
                      <a:pt x="81" y="31"/>
                      <a:pt x="78" y="32"/>
                      <a:pt x="75" y="32"/>
                    </a:cubicBezTo>
                    <a:cubicBezTo>
                      <a:pt x="77" y="34"/>
                      <a:pt x="78" y="36"/>
                      <a:pt x="80" y="38"/>
                    </a:cubicBezTo>
                    <a:cubicBezTo>
                      <a:pt x="84" y="41"/>
                      <a:pt x="81" y="44"/>
                      <a:pt x="80" y="47"/>
                    </a:cubicBezTo>
                    <a:cubicBezTo>
                      <a:pt x="80" y="48"/>
                      <a:pt x="78" y="50"/>
                      <a:pt x="76" y="50"/>
                    </a:cubicBezTo>
                    <a:cubicBezTo>
                      <a:pt x="73" y="51"/>
                      <a:pt x="69" y="50"/>
                      <a:pt x="66" y="50"/>
                    </a:cubicBezTo>
                    <a:cubicBezTo>
                      <a:pt x="61" y="49"/>
                      <a:pt x="58" y="50"/>
                      <a:pt x="55" y="54"/>
                    </a:cubicBezTo>
                    <a:cubicBezTo>
                      <a:pt x="53" y="58"/>
                      <a:pt x="50" y="58"/>
                      <a:pt x="46" y="57"/>
                    </a:cubicBezTo>
                    <a:cubicBezTo>
                      <a:pt x="39" y="54"/>
                      <a:pt x="32" y="51"/>
                      <a:pt x="24" y="48"/>
                    </a:cubicBezTo>
                    <a:close/>
                    <a:moveTo>
                      <a:pt x="54" y="43"/>
                    </a:moveTo>
                    <a:cubicBezTo>
                      <a:pt x="58" y="42"/>
                      <a:pt x="62" y="42"/>
                      <a:pt x="65" y="41"/>
                    </a:cubicBezTo>
                    <a:cubicBezTo>
                      <a:pt x="68" y="40"/>
                      <a:pt x="69" y="38"/>
                      <a:pt x="68" y="35"/>
                    </a:cubicBezTo>
                    <a:cubicBezTo>
                      <a:pt x="65" y="28"/>
                      <a:pt x="59" y="28"/>
                      <a:pt x="53" y="34"/>
                    </a:cubicBezTo>
                    <a:cubicBezTo>
                      <a:pt x="56" y="34"/>
                      <a:pt x="59" y="35"/>
                      <a:pt x="62" y="35"/>
                    </a:cubicBezTo>
                    <a:cubicBezTo>
                      <a:pt x="62" y="36"/>
                      <a:pt x="62" y="37"/>
                      <a:pt x="62" y="37"/>
                    </a:cubicBezTo>
                    <a:cubicBezTo>
                      <a:pt x="60" y="39"/>
                      <a:pt x="58" y="41"/>
                      <a:pt x="54"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51" name="Freeform 11"/>
              <p:cNvSpPr/>
              <p:nvPr/>
            </p:nvSpPr>
            <p:spPr bwMode="auto">
              <a:xfrm>
                <a:off x="9833808" y="5512611"/>
                <a:ext cx="37295" cy="42517"/>
              </a:xfrm>
              <a:custGeom>
                <a:avLst/>
                <a:gdLst>
                  <a:gd name="T0" fmla="*/ 61 w 70"/>
                  <a:gd name="T1" fmla="*/ 0 h 80"/>
                  <a:gd name="T2" fmla="*/ 64 w 70"/>
                  <a:gd name="T3" fmla="*/ 31 h 80"/>
                  <a:gd name="T4" fmla="*/ 56 w 70"/>
                  <a:gd name="T5" fmla="*/ 44 h 80"/>
                  <a:gd name="T6" fmla="*/ 58 w 70"/>
                  <a:gd name="T7" fmla="*/ 46 h 80"/>
                  <a:gd name="T8" fmla="*/ 64 w 70"/>
                  <a:gd name="T9" fmla="*/ 42 h 80"/>
                  <a:gd name="T10" fmla="*/ 68 w 70"/>
                  <a:gd name="T11" fmla="*/ 41 h 80"/>
                  <a:gd name="T12" fmla="*/ 68 w 70"/>
                  <a:gd name="T13" fmla="*/ 46 h 80"/>
                  <a:gd name="T14" fmla="*/ 62 w 70"/>
                  <a:gd name="T15" fmla="*/ 49 h 80"/>
                  <a:gd name="T16" fmla="*/ 44 w 70"/>
                  <a:gd name="T17" fmla="*/ 64 h 80"/>
                  <a:gd name="T18" fmla="*/ 18 w 70"/>
                  <a:gd name="T19" fmla="*/ 80 h 80"/>
                  <a:gd name="T20" fmla="*/ 36 w 70"/>
                  <a:gd name="T21" fmla="*/ 61 h 80"/>
                  <a:gd name="T22" fmla="*/ 27 w 70"/>
                  <a:gd name="T23" fmla="*/ 63 h 80"/>
                  <a:gd name="T24" fmla="*/ 16 w 70"/>
                  <a:gd name="T25" fmla="*/ 68 h 80"/>
                  <a:gd name="T26" fmla="*/ 0 w 70"/>
                  <a:gd name="T27" fmla="*/ 59 h 80"/>
                  <a:gd name="T28" fmla="*/ 2 w 70"/>
                  <a:gd name="T29" fmla="*/ 53 h 80"/>
                  <a:gd name="T30" fmla="*/ 7 w 70"/>
                  <a:gd name="T31" fmla="*/ 54 h 80"/>
                  <a:gd name="T32" fmla="*/ 21 w 70"/>
                  <a:gd name="T33" fmla="*/ 53 h 80"/>
                  <a:gd name="T34" fmla="*/ 40 w 70"/>
                  <a:gd name="T35" fmla="*/ 50 h 80"/>
                  <a:gd name="T36" fmla="*/ 47 w 70"/>
                  <a:gd name="T37" fmla="*/ 42 h 80"/>
                  <a:gd name="T38" fmla="*/ 54 w 70"/>
                  <a:gd name="T39" fmla="*/ 17 h 80"/>
                  <a:gd name="T40" fmla="*/ 61 w 70"/>
                  <a:gd name="T4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80">
                    <a:moveTo>
                      <a:pt x="61" y="0"/>
                    </a:moveTo>
                    <a:cubicBezTo>
                      <a:pt x="69" y="10"/>
                      <a:pt x="70" y="23"/>
                      <a:pt x="64" y="31"/>
                    </a:cubicBezTo>
                    <a:cubicBezTo>
                      <a:pt x="61" y="35"/>
                      <a:pt x="59" y="40"/>
                      <a:pt x="56" y="44"/>
                    </a:cubicBezTo>
                    <a:cubicBezTo>
                      <a:pt x="57" y="45"/>
                      <a:pt x="58" y="46"/>
                      <a:pt x="58" y="46"/>
                    </a:cubicBezTo>
                    <a:cubicBezTo>
                      <a:pt x="60" y="45"/>
                      <a:pt x="62" y="43"/>
                      <a:pt x="64" y="42"/>
                    </a:cubicBezTo>
                    <a:cubicBezTo>
                      <a:pt x="65" y="41"/>
                      <a:pt x="67" y="42"/>
                      <a:pt x="68" y="41"/>
                    </a:cubicBezTo>
                    <a:cubicBezTo>
                      <a:pt x="68" y="43"/>
                      <a:pt x="69" y="45"/>
                      <a:pt x="68" y="46"/>
                    </a:cubicBezTo>
                    <a:cubicBezTo>
                      <a:pt x="66" y="48"/>
                      <a:pt x="64" y="49"/>
                      <a:pt x="62" y="49"/>
                    </a:cubicBezTo>
                    <a:cubicBezTo>
                      <a:pt x="55" y="52"/>
                      <a:pt x="48" y="56"/>
                      <a:pt x="44" y="64"/>
                    </a:cubicBezTo>
                    <a:cubicBezTo>
                      <a:pt x="38" y="75"/>
                      <a:pt x="29" y="80"/>
                      <a:pt x="18" y="80"/>
                    </a:cubicBezTo>
                    <a:cubicBezTo>
                      <a:pt x="24" y="74"/>
                      <a:pt x="32" y="71"/>
                      <a:pt x="36" y="61"/>
                    </a:cubicBezTo>
                    <a:cubicBezTo>
                      <a:pt x="32" y="62"/>
                      <a:pt x="30" y="62"/>
                      <a:pt x="27" y="63"/>
                    </a:cubicBezTo>
                    <a:cubicBezTo>
                      <a:pt x="23" y="64"/>
                      <a:pt x="20" y="66"/>
                      <a:pt x="16" y="68"/>
                    </a:cubicBezTo>
                    <a:cubicBezTo>
                      <a:pt x="9" y="71"/>
                      <a:pt x="2" y="67"/>
                      <a:pt x="0" y="59"/>
                    </a:cubicBezTo>
                    <a:cubicBezTo>
                      <a:pt x="0" y="57"/>
                      <a:pt x="1" y="55"/>
                      <a:pt x="2" y="53"/>
                    </a:cubicBezTo>
                    <a:cubicBezTo>
                      <a:pt x="3" y="52"/>
                      <a:pt x="5" y="54"/>
                      <a:pt x="7" y="54"/>
                    </a:cubicBezTo>
                    <a:cubicBezTo>
                      <a:pt x="12" y="53"/>
                      <a:pt x="17" y="53"/>
                      <a:pt x="21" y="53"/>
                    </a:cubicBezTo>
                    <a:cubicBezTo>
                      <a:pt x="28" y="52"/>
                      <a:pt x="34" y="51"/>
                      <a:pt x="40" y="50"/>
                    </a:cubicBezTo>
                    <a:cubicBezTo>
                      <a:pt x="44" y="49"/>
                      <a:pt x="46" y="46"/>
                      <a:pt x="47" y="42"/>
                    </a:cubicBezTo>
                    <a:cubicBezTo>
                      <a:pt x="50" y="34"/>
                      <a:pt x="52" y="25"/>
                      <a:pt x="54" y="17"/>
                    </a:cubicBezTo>
                    <a:cubicBezTo>
                      <a:pt x="56" y="12"/>
                      <a:pt x="58" y="7"/>
                      <a:pt x="6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52" name="Freeform 12"/>
              <p:cNvSpPr/>
              <p:nvPr/>
            </p:nvSpPr>
            <p:spPr bwMode="auto">
              <a:xfrm>
                <a:off x="9815160" y="5759756"/>
                <a:ext cx="22875" cy="34063"/>
              </a:xfrm>
              <a:custGeom>
                <a:avLst/>
                <a:gdLst>
                  <a:gd name="T0" fmla="*/ 43 w 43"/>
                  <a:gd name="T1" fmla="*/ 59 h 64"/>
                  <a:gd name="T2" fmla="*/ 34 w 43"/>
                  <a:gd name="T3" fmla="*/ 57 h 64"/>
                  <a:gd name="T4" fmla="*/ 8 w 43"/>
                  <a:gd name="T5" fmla="*/ 20 h 64"/>
                  <a:gd name="T6" fmla="*/ 13 w 43"/>
                  <a:gd name="T7" fmla="*/ 63 h 64"/>
                  <a:gd name="T8" fmla="*/ 7 w 43"/>
                  <a:gd name="T9" fmla="*/ 64 h 64"/>
                  <a:gd name="T10" fmla="*/ 0 w 43"/>
                  <a:gd name="T11" fmla="*/ 4 h 64"/>
                  <a:gd name="T12" fmla="*/ 9 w 43"/>
                  <a:gd name="T13" fmla="*/ 6 h 64"/>
                  <a:gd name="T14" fmla="*/ 31 w 43"/>
                  <a:gd name="T15" fmla="*/ 40 h 64"/>
                  <a:gd name="T16" fmla="*/ 35 w 43"/>
                  <a:gd name="T17" fmla="*/ 45 h 64"/>
                  <a:gd name="T18" fmla="*/ 30 w 43"/>
                  <a:gd name="T19" fmla="*/ 1 h 64"/>
                  <a:gd name="T20" fmla="*/ 36 w 43"/>
                  <a:gd name="T21" fmla="*/ 0 h 64"/>
                  <a:gd name="T22" fmla="*/ 43 w 43"/>
                  <a:gd name="T23"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64">
                    <a:moveTo>
                      <a:pt x="43" y="59"/>
                    </a:moveTo>
                    <a:cubicBezTo>
                      <a:pt x="38" y="61"/>
                      <a:pt x="36" y="60"/>
                      <a:pt x="34" y="57"/>
                    </a:cubicBezTo>
                    <a:cubicBezTo>
                      <a:pt x="26" y="44"/>
                      <a:pt x="17" y="32"/>
                      <a:pt x="8" y="20"/>
                    </a:cubicBezTo>
                    <a:cubicBezTo>
                      <a:pt x="10" y="34"/>
                      <a:pt x="11" y="48"/>
                      <a:pt x="13" y="63"/>
                    </a:cubicBezTo>
                    <a:cubicBezTo>
                      <a:pt x="11" y="63"/>
                      <a:pt x="10" y="64"/>
                      <a:pt x="7" y="64"/>
                    </a:cubicBezTo>
                    <a:cubicBezTo>
                      <a:pt x="5" y="44"/>
                      <a:pt x="2" y="24"/>
                      <a:pt x="0" y="4"/>
                    </a:cubicBezTo>
                    <a:cubicBezTo>
                      <a:pt x="4" y="3"/>
                      <a:pt x="6" y="3"/>
                      <a:pt x="9" y="6"/>
                    </a:cubicBezTo>
                    <a:cubicBezTo>
                      <a:pt x="16" y="18"/>
                      <a:pt x="23" y="29"/>
                      <a:pt x="31" y="40"/>
                    </a:cubicBezTo>
                    <a:cubicBezTo>
                      <a:pt x="32" y="42"/>
                      <a:pt x="33" y="43"/>
                      <a:pt x="35" y="45"/>
                    </a:cubicBezTo>
                    <a:cubicBezTo>
                      <a:pt x="33" y="30"/>
                      <a:pt x="32" y="16"/>
                      <a:pt x="30" y="1"/>
                    </a:cubicBezTo>
                    <a:cubicBezTo>
                      <a:pt x="32" y="0"/>
                      <a:pt x="33" y="0"/>
                      <a:pt x="36" y="0"/>
                    </a:cubicBezTo>
                    <a:cubicBezTo>
                      <a:pt x="38" y="20"/>
                      <a:pt x="41" y="40"/>
                      <a:pt x="43"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53" name="Freeform 13"/>
              <p:cNvSpPr/>
              <p:nvPr/>
            </p:nvSpPr>
            <p:spPr bwMode="auto">
              <a:xfrm>
                <a:off x="9731121" y="5751053"/>
                <a:ext cx="33566" cy="36798"/>
              </a:xfrm>
              <a:custGeom>
                <a:avLst/>
                <a:gdLst>
                  <a:gd name="T0" fmla="*/ 31 w 63"/>
                  <a:gd name="T1" fmla="*/ 69 h 69"/>
                  <a:gd name="T2" fmla="*/ 26 w 63"/>
                  <a:gd name="T3" fmla="*/ 62 h 69"/>
                  <a:gd name="T4" fmla="*/ 28 w 63"/>
                  <a:gd name="T5" fmla="*/ 17 h 69"/>
                  <a:gd name="T6" fmla="*/ 5 w 63"/>
                  <a:gd name="T7" fmla="*/ 55 h 69"/>
                  <a:gd name="T8" fmla="*/ 0 w 63"/>
                  <a:gd name="T9" fmla="*/ 52 h 69"/>
                  <a:gd name="T10" fmla="*/ 31 w 63"/>
                  <a:gd name="T11" fmla="*/ 0 h 69"/>
                  <a:gd name="T12" fmla="*/ 37 w 63"/>
                  <a:gd name="T13" fmla="*/ 8 h 69"/>
                  <a:gd name="T14" fmla="*/ 34 w 63"/>
                  <a:gd name="T15" fmla="*/ 53 h 69"/>
                  <a:gd name="T16" fmla="*/ 58 w 63"/>
                  <a:gd name="T17" fmla="*/ 15 h 69"/>
                  <a:gd name="T18" fmla="*/ 63 w 63"/>
                  <a:gd name="T19" fmla="*/ 18 h 69"/>
                  <a:gd name="T20" fmla="*/ 31 w 63"/>
                  <a:gd name="T2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69">
                    <a:moveTo>
                      <a:pt x="31" y="69"/>
                    </a:moveTo>
                    <a:cubicBezTo>
                      <a:pt x="26" y="68"/>
                      <a:pt x="25" y="66"/>
                      <a:pt x="26" y="62"/>
                    </a:cubicBezTo>
                    <a:cubicBezTo>
                      <a:pt x="27" y="47"/>
                      <a:pt x="28" y="32"/>
                      <a:pt x="28" y="17"/>
                    </a:cubicBezTo>
                    <a:cubicBezTo>
                      <a:pt x="21" y="30"/>
                      <a:pt x="13" y="42"/>
                      <a:pt x="5" y="55"/>
                    </a:cubicBezTo>
                    <a:cubicBezTo>
                      <a:pt x="3" y="54"/>
                      <a:pt x="2" y="53"/>
                      <a:pt x="0" y="52"/>
                    </a:cubicBezTo>
                    <a:cubicBezTo>
                      <a:pt x="10" y="35"/>
                      <a:pt x="21" y="17"/>
                      <a:pt x="31" y="0"/>
                    </a:cubicBezTo>
                    <a:cubicBezTo>
                      <a:pt x="36" y="1"/>
                      <a:pt x="37" y="4"/>
                      <a:pt x="37" y="8"/>
                    </a:cubicBezTo>
                    <a:cubicBezTo>
                      <a:pt x="35" y="23"/>
                      <a:pt x="34" y="38"/>
                      <a:pt x="34" y="53"/>
                    </a:cubicBezTo>
                    <a:cubicBezTo>
                      <a:pt x="42" y="40"/>
                      <a:pt x="50" y="28"/>
                      <a:pt x="58" y="15"/>
                    </a:cubicBezTo>
                    <a:cubicBezTo>
                      <a:pt x="59" y="16"/>
                      <a:pt x="61" y="17"/>
                      <a:pt x="63" y="18"/>
                    </a:cubicBezTo>
                    <a:cubicBezTo>
                      <a:pt x="52" y="35"/>
                      <a:pt x="42" y="52"/>
                      <a:pt x="31"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54" name="Freeform 14"/>
              <p:cNvSpPr/>
              <p:nvPr/>
            </p:nvSpPr>
            <p:spPr bwMode="auto">
              <a:xfrm>
                <a:off x="9674681" y="5714007"/>
                <a:ext cx="37793" cy="29588"/>
              </a:xfrm>
              <a:custGeom>
                <a:avLst/>
                <a:gdLst>
                  <a:gd name="T0" fmla="*/ 56 w 71"/>
                  <a:gd name="T1" fmla="*/ 0 h 56"/>
                  <a:gd name="T2" fmla="*/ 71 w 71"/>
                  <a:gd name="T3" fmla="*/ 28 h 56"/>
                  <a:gd name="T4" fmla="*/ 64 w 71"/>
                  <a:gd name="T5" fmla="*/ 32 h 56"/>
                  <a:gd name="T6" fmla="*/ 52 w 71"/>
                  <a:gd name="T7" fmla="*/ 9 h 56"/>
                  <a:gd name="T8" fmla="*/ 35 w 71"/>
                  <a:gd name="T9" fmla="*/ 16 h 56"/>
                  <a:gd name="T10" fmla="*/ 46 w 71"/>
                  <a:gd name="T11" fmla="*/ 38 h 56"/>
                  <a:gd name="T12" fmla="*/ 40 w 71"/>
                  <a:gd name="T13" fmla="*/ 41 h 56"/>
                  <a:gd name="T14" fmla="*/ 28 w 71"/>
                  <a:gd name="T15" fmla="*/ 20 h 56"/>
                  <a:gd name="T16" fmla="*/ 10 w 71"/>
                  <a:gd name="T17" fmla="*/ 29 h 56"/>
                  <a:gd name="T18" fmla="*/ 22 w 71"/>
                  <a:gd name="T19" fmla="*/ 53 h 56"/>
                  <a:gd name="T20" fmla="*/ 15 w 71"/>
                  <a:gd name="T21" fmla="*/ 56 h 56"/>
                  <a:gd name="T22" fmla="*/ 0 w 71"/>
                  <a:gd name="T23" fmla="*/ 26 h 56"/>
                  <a:gd name="T24" fmla="*/ 56 w 71"/>
                  <a:gd name="T2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56">
                    <a:moveTo>
                      <a:pt x="56" y="0"/>
                    </a:moveTo>
                    <a:cubicBezTo>
                      <a:pt x="61" y="10"/>
                      <a:pt x="66" y="19"/>
                      <a:pt x="71" y="28"/>
                    </a:cubicBezTo>
                    <a:cubicBezTo>
                      <a:pt x="69" y="30"/>
                      <a:pt x="67" y="31"/>
                      <a:pt x="64" y="32"/>
                    </a:cubicBezTo>
                    <a:cubicBezTo>
                      <a:pt x="60" y="24"/>
                      <a:pt x="56" y="17"/>
                      <a:pt x="52" y="9"/>
                    </a:cubicBezTo>
                    <a:cubicBezTo>
                      <a:pt x="47" y="11"/>
                      <a:pt x="41" y="14"/>
                      <a:pt x="35" y="16"/>
                    </a:cubicBezTo>
                    <a:cubicBezTo>
                      <a:pt x="39" y="24"/>
                      <a:pt x="43" y="31"/>
                      <a:pt x="46" y="38"/>
                    </a:cubicBezTo>
                    <a:cubicBezTo>
                      <a:pt x="44" y="39"/>
                      <a:pt x="42" y="40"/>
                      <a:pt x="40" y="41"/>
                    </a:cubicBezTo>
                    <a:cubicBezTo>
                      <a:pt x="36" y="34"/>
                      <a:pt x="32" y="27"/>
                      <a:pt x="28" y="20"/>
                    </a:cubicBezTo>
                    <a:cubicBezTo>
                      <a:pt x="22" y="23"/>
                      <a:pt x="16" y="26"/>
                      <a:pt x="10" y="29"/>
                    </a:cubicBezTo>
                    <a:cubicBezTo>
                      <a:pt x="14" y="37"/>
                      <a:pt x="18" y="44"/>
                      <a:pt x="22" y="53"/>
                    </a:cubicBezTo>
                    <a:cubicBezTo>
                      <a:pt x="19" y="54"/>
                      <a:pt x="17" y="55"/>
                      <a:pt x="15" y="56"/>
                    </a:cubicBezTo>
                    <a:cubicBezTo>
                      <a:pt x="10" y="46"/>
                      <a:pt x="5" y="37"/>
                      <a:pt x="0" y="26"/>
                    </a:cubicBezTo>
                    <a:cubicBezTo>
                      <a:pt x="19" y="18"/>
                      <a:pt x="37" y="9"/>
                      <a:pt x="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55" name="Freeform 15"/>
              <p:cNvSpPr/>
              <p:nvPr/>
            </p:nvSpPr>
            <p:spPr bwMode="auto">
              <a:xfrm>
                <a:off x="9664238" y="5693121"/>
                <a:ext cx="38290" cy="30831"/>
              </a:xfrm>
              <a:custGeom>
                <a:avLst/>
                <a:gdLst>
                  <a:gd name="T0" fmla="*/ 29 w 72"/>
                  <a:gd name="T1" fmla="*/ 20 h 58"/>
                  <a:gd name="T2" fmla="*/ 3 w 72"/>
                  <a:gd name="T3" fmla="*/ 32 h 58"/>
                  <a:gd name="T4" fmla="*/ 0 w 72"/>
                  <a:gd name="T5" fmla="*/ 27 h 58"/>
                  <a:gd name="T6" fmla="*/ 57 w 72"/>
                  <a:gd name="T7" fmla="*/ 0 h 58"/>
                  <a:gd name="T8" fmla="*/ 59 w 72"/>
                  <a:gd name="T9" fmla="*/ 6 h 58"/>
                  <a:gd name="T10" fmla="*/ 36 w 72"/>
                  <a:gd name="T11" fmla="*/ 17 h 58"/>
                  <a:gd name="T12" fmla="*/ 46 w 72"/>
                  <a:gd name="T13" fmla="*/ 37 h 58"/>
                  <a:gd name="T14" fmla="*/ 69 w 72"/>
                  <a:gd name="T15" fmla="*/ 26 h 58"/>
                  <a:gd name="T16" fmla="*/ 72 w 72"/>
                  <a:gd name="T17" fmla="*/ 32 h 58"/>
                  <a:gd name="T18" fmla="*/ 15 w 72"/>
                  <a:gd name="T19" fmla="*/ 58 h 58"/>
                  <a:gd name="T20" fmla="*/ 13 w 72"/>
                  <a:gd name="T21" fmla="*/ 52 h 58"/>
                  <a:gd name="T22" fmla="*/ 39 w 72"/>
                  <a:gd name="T23" fmla="*/ 40 h 58"/>
                  <a:gd name="T24" fmla="*/ 29 w 72"/>
                  <a:gd name="T25" fmla="*/ 2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58">
                    <a:moveTo>
                      <a:pt x="29" y="20"/>
                    </a:moveTo>
                    <a:cubicBezTo>
                      <a:pt x="20" y="24"/>
                      <a:pt x="12" y="28"/>
                      <a:pt x="3" y="32"/>
                    </a:cubicBezTo>
                    <a:cubicBezTo>
                      <a:pt x="2" y="30"/>
                      <a:pt x="1" y="29"/>
                      <a:pt x="0" y="27"/>
                    </a:cubicBezTo>
                    <a:cubicBezTo>
                      <a:pt x="19" y="18"/>
                      <a:pt x="37" y="9"/>
                      <a:pt x="57" y="0"/>
                    </a:cubicBezTo>
                    <a:cubicBezTo>
                      <a:pt x="58" y="2"/>
                      <a:pt x="58" y="4"/>
                      <a:pt x="59" y="6"/>
                    </a:cubicBezTo>
                    <a:cubicBezTo>
                      <a:pt x="52" y="9"/>
                      <a:pt x="44" y="13"/>
                      <a:pt x="36" y="17"/>
                    </a:cubicBezTo>
                    <a:cubicBezTo>
                      <a:pt x="40" y="23"/>
                      <a:pt x="43" y="30"/>
                      <a:pt x="46" y="37"/>
                    </a:cubicBezTo>
                    <a:cubicBezTo>
                      <a:pt x="54" y="33"/>
                      <a:pt x="61" y="30"/>
                      <a:pt x="69" y="26"/>
                    </a:cubicBezTo>
                    <a:cubicBezTo>
                      <a:pt x="70" y="28"/>
                      <a:pt x="71" y="30"/>
                      <a:pt x="72" y="32"/>
                    </a:cubicBezTo>
                    <a:cubicBezTo>
                      <a:pt x="53" y="40"/>
                      <a:pt x="34" y="49"/>
                      <a:pt x="15" y="58"/>
                    </a:cubicBezTo>
                    <a:cubicBezTo>
                      <a:pt x="14" y="56"/>
                      <a:pt x="14" y="54"/>
                      <a:pt x="13" y="52"/>
                    </a:cubicBezTo>
                    <a:cubicBezTo>
                      <a:pt x="21" y="48"/>
                      <a:pt x="30" y="44"/>
                      <a:pt x="39" y="40"/>
                    </a:cubicBezTo>
                    <a:cubicBezTo>
                      <a:pt x="36" y="33"/>
                      <a:pt x="33" y="27"/>
                      <a:pt x="2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56" name="Freeform 16"/>
              <p:cNvSpPr/>
              <p:nvPr/>
            </p:nvSpPr>
            <p:spPr bwMode="auto">
              <a:xfrm>
                <a:off x="9653547" y="5673976"/>
                <a:ext cx="39285" cy="30831"/>
              </a:xfrm>
              <a:custGeom>
                <a:avLst/>
                <a:gdLst>
                  <a:gd name="T0" fmla="*/ 62 w 74"/>
                  <a:gd name="T1" fmla="*/ 26 h 58"/>
                  <a:gd name="T2" fmla="*/ 50 w 74"/>
                  <a:gd name="T3" fmla="*/ 3 h 58"/>
                  <a:gd name="T4" fmla="*/ 57 w 74"/>
                  <a:gd name="T5" fmla="*/ 0 h 58"/>
                  <a:gd name="T6" fmla="*/ 74 w 74"/>
                  <a:gd name="T7" fmla="*/ 30 h 58"/>
                  <a:gd name="T8" fmla="*/ 62 w 74"/>
                  <a:gd name="T9" fmla="*/ 32 h 58"/>
                  <a:gd name="T10" fmla="*/ 19 w 74"/>
                  <a:gd name="T11" fmla="*/ 30 h 58"/>
                  <a:gd name="T12" fmla="*/ 11 w 74"/>
                  <a:gd name="T13" fmla="*/ 30 h 58"/>
                  <a:gd name="T14" fmla="*/ 25 w 74"/>
                  <a:gd name="T15" fmla="*/ 55 h 58"/>
                  <a:gd name="T16" fmla="*/ 18 w 74"/>
                  <a:gd name="T17" fmla="*/ 58 h 58"/>
                  <a:gd name="T18" fmla="*/ 0 w 74"/>
                  <a:gd name="T19" fmla="*/ 25 h 58"/>
                  <a:gd name="T20" fmla="*/ 11 w 74"/>
                  <a:gd name="T21" fmla="*/ 23 h 58"/>
                  <a:gd name="T22" fmla="*/ 62 w 74"/>
                  <a:gd name="T23" fmla="*/ 2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 h="58">
                    <a:moveTo>
                      <a:pt x="62" y="26"/>
                    </a:moveTo>
                    <a:cubicBezTo>
                      <a:pt x="58" y="18"/>
                      <a:pt x="54" y="11"/>
                      <a:pt x="50" y="3"/>
                    </a:cubicBezTo>
                    <a:cubicBezTo>
                      <a:pt x="53" y="2"/>
                      <a:pt x="55" y="1"/>
                      <a:pt x="57" y="0"/>
                    </a:cubicBezTo>
                    <a:cubicBezTo>
                      <a:pt x="62" y="10"/>
                      <a:pt x="68" y="19"/>
                      <a:pt x="74" y="30"/>
                    </a:cubicBezTo>
                    <a:cubicBezTo>
                      <a:pt x="69" y="31"/>
                      <a:pt x="66" y="33"/>
                      <a:pt x="62" y="32"/>
                    </a:cubicBezTo>
                    <a:cubicBezTo>
                      <a:pt x="48" y="32"/>
                      <a:pt x="33" y="31"/>
                      <a:pt x="19" y="30"/>
                    </a:cubicBezTo>
                    <a:cubicBezTo>
                      <a:pt x="16" y="29"/>
                      <a:pt x="14" y="30"/>
                      <a:pt x="11" y="30"/>
                    </a:cubicBezTo>
                    <a:cubicBezTo>
                      <a:pt x="16" y="38"/>
                      <a:pt x="20" y="46"/>
                      <a:pt x="25" y="55"/>
                    </a:cubicBezTo>
                    <a:cubicBezTo>
                      <a:pt x="22" y="56"/>
                      <a:pt x="20" y="57"/>
                      <a:pt x="18" y="58"/>
                    </a:cubicBezTo>
                    <a:cubicBezTo>
                      <a:pt x="12" y="48"/>
                      <a:pt x="6" y="37"/>
                      <a:pt x="0" y="25"/>
                    </a:cubicBezTo>
                    <a:cubicBezTo>
                      <a:pt x="4" y="24"/>
                      <a:pt x="8" y="23"/>
                      <a:pt x="11" y="23"/>
                    </a:cubicBezTo>
                    <a:cubicBezTo>
                      <a:pt x="28" y="24"/>
                      <a:pt x="45" y="25"/>
                      <a:pt x="62"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57" name="Freeform 17"/>
              <p:cNvSpPr>
                <a:spLocks noEditPoints="1"/>
              </p:cNvSpPr>
              <p:nvPr/>
            </p:nvSpPr>
            <p:spPr bwMode="auto">
              <a:xfrm>
                <a:off x="9874833" y="5729919"/>
                <a:ext cx="34063" cy="32323"/>
              </a:xfrm>
              <a:custGeom>
                <a:avLst/>
                <a:gdLst>
                  <a:gd name="T0" fmla="*/ 64 w 64"/>
                  <a:gd name="T1" fmla="*/ 42 h 61"/>
                  <a:gd name="T2" fmla="*/ 54 w 64"/>
                  <a:gd name="T3" fmla="*/ 43 h 61"/>
                  <a:gd name="T4" fmla="*/ 40 w 64"/>
                  <a:gd name="T5" fmla="*/ 35 h 61"/>
                  <a:gd name="T6" fmla="*/ 25 w 64"/>
                  <a:gd name="T7" fmla="*/ 37 h 61"/>
                  <a:gd name="T8" fmla="*/ 41 w 64"/>
                  <a:gd name="T9" fmla="*/ 58 h 61"/>
                  <a:gd name="T10" fmla="*/ 37 w 64"/>
                  <a:gd name="T11" fmla="*/ 61 h 61"/>
                  <a:gd name="T12" fmla="*/ 0 w 64"/>
                  <a:gd name="T13" fmla="*/ 12 h 61"/>
                  <a:gd name="T14" fmla="*/ 17 w 64"/>
                  <a:gd name="T15" fmla="*/ 1 h 61"/>
                  <a:gd name="T16" fmla="*/ 25 w 64"/>
                  <a:gd name="T17" fmla="*/ 0 h 61"/>
                  <a:gd name="T18" fmla="*/ 37 w 64"/>
                  <a:gd name="T19" fmla="*/ 26 h 61"/>
                  <a:gd name="T20" fmla="*/ 64 w 64"/>
                  <a:gd name="T21" fmla="*/ 42 h 61"/>
                  <a:gd name="T22" fmla="*/ 21 w 64"/>
                  <a:gd name="T23" fmla="*/ 31 h 61"/>
                  <a:gd name="T24" fmla="*/ 33 w 64"/>
                  <a:gd name="T25" fmla="*/ 18 h 61"/>
                  <a:gd name="T26" fmla="*/ 25 w 64"/>
                  <a:gd name="T27" fmla="*/ 7 h 61"/>
                  <a:gd name="T28" fmla="*/ 8 w 64"/>
                  <a:gd name="T29" fmla="*/ 14 h 61"/>
                  <a:gd name="T30" fmla="*/ 21 w 64"/>
                  <a:gd name="T31"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61">
                    <a:moveTo>
                      <a:pt x="64" y="42"/>
                    </a:moveTo>
                    <a:cubicBezTo>
                      <a:pt x="61" y="46"/>
                      <a:pt x="58" y="46"/>
                      <a:pt x="54" y="43"/>
                    </a:cubicBezTo>
                    <a:cubicBezTo>
                      <a:pt x="50" y="40"/>
                      <a:pt x="45" y="37"/>
                      <a:pt x="40" y="35"/>
                    </a:cubicBezTo>
                    <a:cubicBezTo>
                      <a:pt x="33" y="31"/>
                      <a:pt x="32" y="31"/>
                      <a:pt x="25" y="37"/>
                    </a:cubicBezTo>
                    <a:cubicBezTo>
                      <a:pt x="31" y="44"/>
                      <a:pt x="36" y="51"/>
                      <a:pt x="41" y="58"/>
                    </a:cubicBezTo>
                    <a:cubicBezTo>
                      <a:pt x="40" y="59"/>
                      <a:pt x="39" y="60"/>
                      <a:pt x="37" y="61"/>
                    </a:cubicBezTo>
                    <a:cubicBezTo>
                      <a:pt x="25" y="45"/>
                      <a:pt x="13" y="29"/>
                      <a:pt x="0" y="12"/>
                    </a:cubicBezTo>
                    <a:cubicBezTo>
                      <a:pt x="6" y="8"/>
                      <a:pt x="11" y="4"/>
                      <a:pt x="17" y="1"/>
                    </a:cubicBezTo>
                    <a:cubicBezTo>
                      <a:pt x="19" y="0"/>
                      <a:pt x="22" y="0"/>
                      <a:pt x="25" y="0"/>
                    </a:cubicBezTo>
                    <a:cubicBezTo>
                      <a:pt x="35" y="4"/>
                      <a:pt x="41" y="17"/>
                      <a:pt x="37" y="26"/>
                    </a:cubicBezTo>
                    <a:cubicBezTo>
                      <a:pt x="46" y="32"/>
                      <a:pt x="55" y="37"/>
                      <a:pt x="64" y="42"/>
                    </a:cubicBezTo>
                    <a:close/>
                    <a:moveTo>
                      <a:pt x="21" y="31"/>
                    </a:moveTo>
                    <a:cubicBezTo>
                      <a:pt x="25" y="26"/>
                      <a:pt x="33" y="25"/>
                      <a:pt x="33" y="18"/>
                    </a:cubicBezTo>
                    <a:cubicBezTo>
                      <a:pt x="32" y="14"/>
                      <a:pt x="28" y="9"/>
                      <a:pt x="25" y="7"/>
                    </a:cubicBezTo>
                    <a:cubicBezTo>
                      <a:pt x="18" y="4"/>
                      <a:pt x="14" y="12"/>
                      <a:pt x="8" y="14"/>
                    </a:cubicBezTo>
                    <a:cubicBezTo>
                      <a:pt x="13" y="20"/>
                      <a:pt x="17" y="25"/>
                      <a:pt x="2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58" name="Freeform 18"/>
              <p:cNvSpPr/>
              <p:nvPr/>
            </p:nvSpPr>
            <p:spPr bwMode="auto">
              <a:xfrm>
                <a:off x="9888757" y="5594164"/>
                <a:ext cx="25361" cy="24366"/>
              </a:xfrm>
              <a:custGeom>
                <a:avLst/>
                <a:gdLst>
                  <a:gd name="T0" fmla="*/ 45 w 48"/>
                  <a:gd name="T1" fmla="*/ 18 h 46"/>
                  <a:gd name="T2" fmla="*/ 47 w 48"/>
                  <a:gd name="T3" fmla="*/ 25 h 46"/>
                  <a:gd name="T4" fmla="*/ 48 w 48"/>
                  <a:gd name="T5" fmla="*/ 29 h 46"/>
                  <a:gd name="T6" fmla="*/ 44 w 48"/>
                  <a:gd name="T7" fmla="*/ 30 h 46"/>
                  <a:gd name="T8" fmla="*/ 35 w 48"/>
                  <a:gd name="T9" fmla="*/ 31 h 46"/>
                  <a:gd name="T10" fmla="*/ 18 w 48"/>
                  <a:gd name="T11" fmla="*/ 44 h 46"/>
                  <a:gd name="T12" fmla="*/ 12 w 48"/>
                  <a:gd name="T13" fmla="*/ 44 h 46"/>
                  <a:gd name="T14" fmla="*/ 4 w 48"/>
                  <a:gd name="T15" fmla="*/ 28 h 46"/>
                  <a:gd name="T16" fmla="*/ 7 w 48"/>
                  <a:gd name="T17" fmla="*/ 25 h 46"/>
                  <a:gd name="T18" fmla="*/ 10 w 48"/>
                  <a:gd name="T19" fmla="*/ 26 h 46"/>
                  <a:gd name="T20" fmla="*/ 26 w 48"/>
                  <a:gd name="T21" fmla="*/ 22 h 46"/>
                  <a:gd name="T22" fmla="*/ 10 w 48"/>
                  <a:gd name="T23" fmla="*/ 16 h 46"/>
                  <a:gd name="T24" fmla="*/ 1 w 48"/>
                  <a:gd name="T25" fmla="*/ 4 h 46"/>
                  <a:gd name="T26" fmla="*/ 2 w 48"/>
                  <a:gd name="T27" fmla="*/ 0 h 46"/>
                  <a:gd name="T28" fmla="*/ 7 w 48"/>
                  <a:gd name="T29" fmla="*/ 1 h 46"/>
                  <a:gd name="T30" fmla="*/ 27 w 48"/>
                  <a:gd name="T31" fmla="*/ 14 h 46"/>
                  <a:gd name="T32" fmla="*/ 41 w 48"/>
                  <a:gd name="T33" fmla="*/ 14 h 46"/>
                  <a:gd name="T34" fmla="*/ 45 w 48"/>
                  <a:gd name="T35" fmla="*/ 18 h 46"/>
                  <a:gd name="T36" fmla="*/ 45 w 48"/>
                  <a:gd name="T37" fmla="*/ 1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46">
                    <a:moveTo>
                      <a:pt x="45" y="18"/>
                    </a:moveTo>
                    <a:cubicBezTo>
                      <a:pt x="46" y="21"/>
                      <a:pt x="46" y="23"/>
                      <a:pt x="47" y="25"/>
                    </a:cubicBezTo>
                    <a:cubicBezTo>
                      <a:pt x="47" y="27"/>
                      <a:pt x="48" y="28"/>
                      <a:pt x="48" y="29"/>
                    </a:cubicBezTo>
                    <a:cubicBezTo>
                      <a:pt x="47" y="29"/>
                      <a:pt x="45" y="31"/>
                      <a:pt x="44" y="30"/>
                    </a:cubicBezTo>
                    <a:cubicBezTo>
                      <a:pt x="40" y="28"/>
                      <a:pt x="37" y="29"/>
                      <a:pt x="35" y="31"/>
                    </a:cubicBezTo>
                    <a:cubicBezTo>
                      <a:pt x="29" y="36"/>
                      <a:pt x="23" y="40"/>
                      <a:pt x="18" y="44"/>
                    </a:cubicBezTo>
                    <a:cubicBezTo>
                      <a:pt x="16" y="46"/>
                      <a:pt x="13" y="46"/>
                      <a:pt x="12" y="44"/>
                    </a:cubicBezTo>
                    <a:cubicBezTo>
                      <a:pt x="9" y="39"/>
                      <a:pt x="7" y="33"/>
                      <a:pt x="4" y="28"/>
                    </a:cubicBezTo>
                    <a:cubicBezTo>
                      <a:pt x="4" y="28"/>
                      <a:pt x="6" y="26"/>
                      <a:pt x="7" y="25"/>
                    </a:cubicBezTo>
                    <a:cubicBezTo>
                      <a:pt x="7" y="25"/>
                      <a:pt x="9" y="26"/>
                      <a:pt x="10" y="26"/>
                    </a:cubicBezTo>
                    <a:cubicBezTo>
                      <a:pt x="17" y="31"/>
                      <a:pt x="19" y="31"/>
                      <a:pt x="26" y="22"/>
                    </a:cubicBezTo>
                    <a:cubicBezTo>
                      <a:pt x="20" y="20"/>
                      <a:pt x="15" y="18"/>
                      <a:pt x="10" y="16"/>
                    </a:cubicBezTo>
                    <a:cubicBezTo>
                      <a:pt x="4" y="15"/>
                      <a:pt x="0" y="11"/>
                      <a:pt x="1" y="4"/>
                    </a:cubicBezTo>
                    <a:cubicBezTo>
                      <a:pt x="1" y="3"/>
                      <a:pt x="1" y="1"/>
                      <a:pt x="2" y="0"/>
                    </a:cubicBezTo>
                    <a:cubicBezTo>
                      <a:pt x="4" y="0"/>
                      <a:pt x="6" y="0"/>
                      <a:pt x="7" y="1"/>
                    </a:cubicBezTo>
                    <a:cubicBezTo>
                      <a:pt x="14" y="5"/>
                      <a:pt x="20" y="10"/>
                      <a:pt x="27" y="14"/>
                    </a:cubicBezTo>
                    <a:cubicBezTo>
                      <a:pt x="32" y="17"/>
                      <a:pt x="36" y="21"/>
                      <a:pt x="41" y="14"/>
                    </a:cubicBezTo>
                    <a:cubicBezTo>
                      <a:pt x="43" y="16"/>
                      <a:pt x="44" y="17"/>
                      <a:pt x="45" y="18"/>
                    </a:cubicBezTo>
                    <a:cubicBezTo>
                      <a:pt x="45" y="18"/>
                      <a:pt x="45" y="18"/>
                      <a:pt x="45"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59" name="Freeform 19"/>
              <p:cNvSpPr/>
              <p:nvPr/>
            </p:nvSpPr>
            <p:spPr bwMode="auto">
              <a:xfrm>
                <a:off x="9755736" y="5761247"/>
                <a:ext cx="25361" cy="35306"/>
              </a:xfrm>
              <a:custGeom>
                <a:avLst/>
                <a:gdLst>
                  <a:gd name="T0" fmla="*/ 35 w 48"/>
                  <a:gd name="T1" fmla="*/ 42 h 66"/>
                  <a:gd name="T2" fmla="*/ 24 w 48"/>
                  <a:gd name="T3" fmla="*/ 38 h 66"/>
                  <a:gd name="T4" fmla="*/ 26 w 48"/>
                  <a:gd name="T5" fmla="*/ 31 h 66"/>
                  <a:gd name="T6" fmla="*/ 42 w 48"/>
                  <a:gd name="T7" fmla="*/ 37 h 66"/>
                  <a:gd name="T8" fmla="*/ 33 w 48"/>
                  <a:gd name="T9" fmla="*/ 58 h 66"/>
                  <a:gd name="T10" fmla="*/ 6 w 48"/>
                  <a:gd name="T11" fmla="*/ 53 h 66"/>
                  <a:gd name="T12" fmla="*/ 5 w 48"/>
                  <a:gd name="T13" fmla="*/ 51 h 66"/>
                  <a:gd name="T14" fmla="*/ 26 w 48"/>
                  <a:gd name="T15" fmla="*/ 3 h 66"/>
                  <a:gd name="T16" fmla="*/ 43 w 48"/>
                  <a:gd name="T17" fmla="*/ 5 h 66"/>
                  <a:gd name="T18" fmla="*/ 46 w 48"/>
                  <a:gd name="T19" fmla="*/ 23 h 66"/>
                  <a:gd name="T20" fmla="*/ 42 w 48"/>
                  <a:gd name="T21" fmla="*/ 26 h 66"/>
                  <a:gd name="T22" fmla="*/ 41 w 48"/>
                  <a:gd name="T23" fmla="*/ 19 h 66"/>
                  <a:gd name="T24" fmla="*/ 37 w 48"/>
                  <a:gd name="T25" fmla="*/ 10 h 66"/>
                  <a:gd name="T26" fmla="*/ 26 w 48"/>
                  <a:gd name="T27" fmla="*/ 10 h 66"/>
                  <a:gd name="T28" fmla="*/ 16 w 48"/>
                  <a:gd name="T29" fmla="*/ 22 h 66"/>
                  <a:gd name="T30" fmla="*/ 10 w 48"/>
                  <a:gd name="T31" fmla="*/ 41 h 66"/>
                  <a:gd name="T32" fmla="*/ 26 w 48"/>
                  <a:gd name="T33" fmla="*/ 53 h 66"/>
                  <a:gd name="T34" fmla="*/ 35 w 48"/>
                  <a:gd name="T35" fmla="*/ 4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66">
                    <a:moveTo>
                      <a:pt x="35" y="42"/>
                    </a:moveTo>
                    <a:cubicBezTo>
                      <a:pt x="30" y="40"/>
                      <a:pt x="27" y="39"/>
                      <a:pt x="24" y="38"/>
                    </a:cubicBezTo>
                    <a:cubicBezTo>
                      <a:pt x="25" y="35"/>
                      <a:pt x="25" y="33"/>
                      <a:pt x="26" y="31"/>
                    </a:cubicBezTo>
                    <a:cubicBezTo>
                      <a:pt x="32" y="33"/>
                      <a:pt x="36" y="35"/>
                      <a:pt x="42" y="37"/>
                    </a:cubicBezTo>
                    <a:cubicBezTo>
                      <a:pt x="39" y="44"/>
                      <a:pt x="37" y="52"/>
                      <a:pt x="33" y="58"/>
                    </a:cubicBezTo>
                    <a:cubicBezTo>
                      <a:pt x="26" y="66"/>
                      <a:pt x="11" y="62"/>
                      <a:pt x="6" y="53"/>
                    </a:cubicBezTo>
                    <a:cubicBezTo>
                      <a:pt x="6" y="52"/>
                      <a:pt x="6" y="52"/>
                      <a:pt x="5" y="51"/>
                    </a:cubicBezTo>
                    <a:cubicBezTo>
                      <a:pt x="0" y="37"/>
                      <a:pt x="12" y="9"/>
                      <a:pt x="26" y="3"/>
                    </a:cubicBezTo>
                    <a:cubicBezTo>
                      <a:pt x="32" y="0"/>
                      <a:pt x="39" y="1"/>
                      <a:pt x="43" y="5"/>
                    </a:cubicBezTo>
                    <a:cubicBezTo>
                      <a:pt x="48" y="10"/>
                      <a:pt x="48" y="17"/>
                      <a:pt x="46" y="23"/>
                    </a:cubicBezTo>
                    <a:cubicBezTo>
                      <a:pt x="46" y="24"/>
                      <a:pt x="44" y="25"/>
                      <a:pt x="42" y="26"/>
                    </a:cubicBezTo>
                    <a:cubicBezTo>
                      <a:pt x="42" y="23"/>
                      <a:pt x="42" y="21"/>
                      <a:pt x="41" y="19"/>
                    </a:cubicBezTo>
                    <a:cubicBezTo>
                      <a:pt x="40" y="16"/>
                      <a:pt x="39" y="11"/>
                      <a:pt x="37" y="10"/>
                    </a:cubicBezTo>
                    <a:cubicBezTo>
                      <a:pt x="34" y="9"/>
                      <a:pt x="28" y="9"/>
                      <a:pt x="26" y="10"/>
                    </a:cubicBezTo>
                    <a:cubicBezTo>
                      <a:pt x="22" y="13"/>
                      <a:pt x="18" y="17"/>
                      <a:pt x="16" y="22"/>
                    </a:cubicBezTo>
                    <a:cubicBezTo>
                      <a:pt x="13" y="28"/>
                      <a:pt x="11" y="34"/>
                      <a:pt x="10" y="41"/>
                    </a:cubicBezTo>
                    <a:cubicBezTo>
                      <a:pt x="9" y="51"/>
                      <a:pt x="17" y="57"/>
                      <a:pt x="26" y="53"/>
                    </a:cubicBezTo>
                    <a:cubicBezTo>
                      <a:pt x="30" y="52"/>
                      <a:pt x="32" y="47"/>
                      <a:pt x="35"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60" name="Freeform 20"/>
              <p:cNvSpPr/>
              <p:nvPr/>
            </p:nvSpPr>
            <p:spPr bwMode="auto">
              <a:xfrm>
                <a:off x="9890249" y="5718731"/>
                <a:ext cx="34561" cy="25610"/>
              </a:xfrm>
              <a:custGeom>
                <a:avLst/>
                <a:gdLst>
                  <a:gd name="T0" fmla="*/ 28 w 65"/>
                  <a:gd name="T1" fmla="*/ 5 h 48"/>
                  <a:gd name="T2" fmla="*/ 26 w 65"/>
                  <a:gd name="T3" fmla="*/ 9 h 48"/>
                  <a:gd name="T4" fmla="*/ 11 w 65"/>
                  <a:gd name="T5" fmla="*/ 12 h 48"/>
                  <a:gd name="T6" fmla="*/ 11 w 65"/>
                  <a:gd name="T7" fmla="*/ 22 h 48"/>
                  <a:gd name="T8" fmla="*/ 22 w 65"/>
                  <a:gd name="T9" fmla="*/ 24 h 48"/>
                  <a:gd name="T10" fmla="*/ 31 w 65"/>
                  <a:gd name="T11" fmla="*/ 18 h 48"/>
                  <a:gd name="T12" fmla="*/ 61 w 65"/>
                  <a:gd name="T13" fmla="*/ 26 h 48"/>
                  <a:gd name="T14" fmla="*/ 47 w 65"/>
                  <a:gd name="T15" fmla="*/ 48 h 48"/>
                  <a:gd name="T16" fmla="*/ 32 w 65"/>
                  <a:gd name="T17" fmla="*/ 45 h 48"/>
                  <a:gd name="T18" fmla="*/ 34 w 65"/>
                  <a:gd name="T19" fmla="*/ 39 h 48"/>
                  <a:gd name="T20" fmla="*/ 43 w 65"/>
                  <a:gd name="T21" fmla="*/ 41 h 48"/>
                  <a:gd name="T22" fmla="*/ 55 w 65"/>
                  <a:gd name="T23" fmla="*/ 33 h 48"/>
                  <a:gd name="T24" fmla="*/ 51 w 65"/>
                  <a:gd name="T25" fmla="*/ 23 h 48"/>
                  <a:gd name="T26" fmla="*/ 38 w 65"/>
                  <a:gd name="T27" fmla="*/ 23 h 48"/>
                  <a:gd name="T28" fmla="*/ 29 w 65"/>
                  <a:gd name="T29" fmla="*/ 30 h 48"/>
                  <a:gd name="T30" fmla="*/ 2 w 65"/>
                  <a:gd name="T31" fmla="*/ 19 h 48"/>
                  <a:gd name="T32" fmla="*/ 13 w 65"/>
                  <a:gd name="T33" fmla="*/ 1 h 48"/>
                  <a:gd name="T34" fmla="*/ 28 w 65"/>
                  <a:gd name="T35"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48">
                    <a:moveTo>
                      <a:pt x="28" y="5"/>
                    </a:moveTo>
                    <a:cubicBezTo>
                      <a:pt x="28" y="6"/>
                      <a:pt x="27" y="8"/>
                      <a:pt x="26" y="9"/>
                    </a:cubicBezTo>
                    <a:cubicBezTo>
                      <a:pt x="20" y="7"/>
                      <a:pt x="15" y="5"/>
                      <a:pt x="11" y="12"/>
                    </a:cubicBezTo>
                    <a:cubicBezTo>
                      <a:pt x="8" y="15"/>
                      <a:pt x="8" y="19"/>
                      <a:pt x="11" y="22"/>
                    </a:cubicBezTo>
                    <a:cubicBezTo>
                      <a:pt x="14" y="25"/>
                      <a:pt x="18" y="27"/>
                      <a:pt x="22" y="24"/>
                    </a:cubicBezTo>
                    <a:cubicBezTo>
                      <a:pt x="25" y="23"/>
                      <a:pt x="28" y="20"/>
                      <a:pt x="31" y="18"/>
                    </a:cubicBezTo>
                    <a:cubicBezTo>
                      <a:pt x="41" y="11"/>
                      <a:pt x="56" y="15"/>
                      <a:pt x="61" y="26"/>
                    </a:cubicBezTo>
                    <a:cubicBezTo>
                      <a:pt x="65" y="36"/>
                      <a:pt x="58" y="48"/>
                      <a:pt x="47" y="48"/>
                    </a:cubicBezTo>
                    <a:cubicBezTo>
                      <a:pt x="42" y="48"/>
                      <a:pt x="37" y="46"/>
                      <a:pt x="32" y="45"/>
                    </a:cubicBezTo>
                    <a:cubicBezTo>
                      <a:pt x="33" y="42"/>
                      <a:pt x="34" y="41"/>
                      <a:pt x="34" y="39"/>
                    </a:cubicBezTo>
                    <a:cubicBezTo>
                      <a:pt x="38" y="40"/>
                      <a:pt x="41" y="41"/>
                      <a:pt x="43" y="41"/>
                    </a:cubicBezTo>
                    <a:cubicBezTo>
                      <a:pt x="49" y="42"/>
                      <a:pt x="53" y="38"/>
                      <a:pt x="55" y="33"/>
                    </a:cubicBezTo>
                    <a:cubicBezTo>
                      <a:pt x="56" y="29"/>
                      <a:pt x="54" y="26"/>
                      <a:pt x="51" y="23"/>
                    </a:cubicBezTo>
                    <a:cubicBezTo>
                      <a:pt x="47" y="20"/>
                      <a:pt x="43" y="20"/>
                      <a:pt x="38" y="23"/>
                    </a:cubicBezTo>
                    <a:cubicBezTo>
                      <a:pt x="35" y="25"/>
                      <a:pt x="32" y="28"/>
                      <a:pt x="29" y="30"/>
                    </a:cubicBezTo>
                    <a:cubicBezTo>
                      <a:pt x="19" y="35"/>
                      <a:pt x="6" y="29"/>
                      <a:pt x="2" y="19"/>
                    </a:cubicBezTo>
                    <a:cubicBezTo>
                      <a:pt x="0" y="12"/>
                      <a:pt x="5" y="3"/>
                      <a:pt x="13" y="1"/>
                    </a:cubicBezTo>
                    <a:cubicBezTo>
                      <a:pt x="18" y="0"/>
                      <a:pt x="23" y="1"/>
                      <a:pt x="2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61" name="Freeform 21"/>
              <p:cNvSpPr/>
              <p:nvPr/>
            </p:nvSpPr>
            <p:spPr bwMode="auto">
              <a:xfrm>
                <a:off x="9794026" y="5762242"/>
                <a:ext cx="19145" cy="33069"/>
              </a:xfrm>
              <a:custGeom>
                <a:avLst/>
                <a:gdLst>
                  <a:gd name="T0" fmla="*/ 30 w 36"/>
                  <a:gd name="T1" fmla="*/ 0 h 62"/>
                  <a:gd name="T2" fmla="*/ 35 w 36"/>
                  <a:gd name="T3" fmla="*/ 1 h 62"/>
                  <a:gd name="T4" fmla="*/ 35 w 36"/>
                  <a:gd name="T5" fmla="*/ 47 h 62"/>
                  <a:gd name="T6" fmla="*/ 18 w 36"/>
                  <a:gd name="T7" fmla="*/ 62 h 62"/>
                  <a:gd name="T8" fmla="*/ 1 w 36"/>
                  <a:gd name="T9" fmla="*/ 48 h 62"/>
                  <a:gd name="T10" fmla="*/ 1 w 36"/>
                  <a:gd name="T11" fmla="*/ 1 h 62"/>
                  <a:gd name="T12" fmla="*/ 6 w 36"/>
                  <a:gd name="T13" fmla="*/ 1 h 62"/>
                  <a:gd name="T14" fmla="*/ 6 w 36"/>
                  <a:gd name="T15" fmla="*/ 13 h 62"/>
                  <a:gd name="T16" fmla="*/ 7 w 36"/>
                  <a:gd name="T17" fmla="*/ 45 h 62"/>
                  <a:gd name="T18" fmla="*/ 18 w 36"/>
                  <a:gd name="T19" fmla="*/ 54 h 62"/>
                  <a:gd name="T20" fmla="*/ 29 w 36"/>
                  <a:gd name="T21" fmla="*/ 45 h 62"/>
                  <a:gd name="T22" fmla="*/ 30 w 36"/>
                  <a:gd name="T23" fmla="*/ 19 h 62"/>
                  <a:gd name="T24" fmla="*/ 30 w 36"/>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62">
                    <a:moveTo>
                      <a:pt x="30" y="0"/>
                    </a:moveTo>
                    <a:cubicBezTo>
                      <a:pt x="32" y="0"/>
                      <a:pt x="34" y="1"/>
                      <a:pt x="35" y="1"/>
                    </a:cubicBezTo>
                    <a:cubicBezTo>
                      <a:pt x="35" y="16"/>
                      <a:pt x="36" y="32"/>
                      <a:pt x="35" y="47"/>
                    </a:cubicBezTo>
                    <a:cubicBezTo>
                      <a:pt x="34" y="57"/>
                      <a:pt x="27" y="62"/>
                      <a:pt x="18" y="62"/>
                    </a:cubicBezTo>
                    <a:cubicBezTo>
                      <a:pt x="9" y="62"/>
                      <a:pt x="2" y="57"/>
                      <a:pt x="1" y="48"/>
                    </a:cubicBezTo>
                    <a:cubicBezTo>
                      <a:pt x="0" y="32"/>
                      <a:pt x="1" y="16"/>
                      <a:pt x="1" y="1"/>
                    </a:cubicBezTo>
                    <a:cubicBezTo>
                      <a:pt x="2" y="1"/>
                      <a:pt x="4" y="1"/>
                      <a:pt x="6" y="1"/>
                    </a:cubicBezTo>
                    <a:cubicBezTo>
                      <a:pt x="6" y="5"/>
                      <a:pt x="6" y="9"/>
                      <a:pt x="6" y="13"/>
                    </a:cubicBezTo>
                    <a:cubicBezTo>
                      <a:pt x="7" y="24"/>
                      <a:pt x="7" y="35"/>
                      <a:pt x="7" y="45"/>
                    </a:cubicBezTo>
                    <a:cubicBezTo>
                      <a:pt x="8" y="51"/>
                      <a:pt x="12" y="54"/>
                      <a:pt x="18" y="54"/>
                    </a:cubicBezTo>
                    <a:cubicBezTo>
                      <a:pt x="24" y="54"/>
                      <a:pt x="28" y="51"/>
                      <a:pt x="29" y="45"/>
                    </a:cubicBezTo>
                    <a:cubicBezTo>
                      <a:pt x="30" y="36"/>
                      <a:pt x="30" y="27"/>
                      <a:pt x="30" y="19"/>
                    </a:cubicBezTo>
                    <a:cubicBezTo>
                      <a:pt x="30" y="13"/>
                      <a:pt x="30" y="7"/>
                      <a:pt x="3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62" name="Freeform 22"/>
              <p:cNvSpPr>
                <a:spLocks noEditPoints="1"/>
              </p:cNvSpPr>
              <p:nvPr/>
            </p:nvSpPr>
            <p:spPr bwMode="auto">
              <a:xfrm>
                <a:off x="9708744" y="5745832"/>
                <a:ext cx="30831" cy="33566"/>
              </a:xfrm>
              <a:custGeom>
                <a:avLst/>
                <a:gdLst>
                  <a:gd name="T0" fmla="*/ 52 w 58"/>
                  <a:gd name="T1" fmla="*/ 0 h 63"/>
                  <a:gd name="T2" fmla="*/ 56 w 58"/>
                  <a:gd name="T3" fmla="*/ 10 h 63"/>
                  <a:gd name="T4" fmla="*/ 34 w 58"/>
                  <a:gd name="T5" fmla="*/ 63 h 63"/>
                  <a:gd name="T6" fmla="*/ 28 w 58"/>
                  <a:gd name="T7" fmla="*/ 59 h 63"/>
                  <a:gd name="T8" fmla="*/ 35 w 58"/>
                  <a:gd name="T9" fmla="*/ 41 h 63"/>
                  <a:gd name="T10" fmla="*/ 21 w 58"/>
                  <a:gd name="T11" fmla="*/ 30 h 63"/>
                  <a:gd name="T12" fmla="*/ 5 w 58"/>
                  <a:gd name="T13" fmla="*/ 42 h 63"/>
                  <a:gd name="T14" fmla="*/ 0 w 58"/>
                  <a:gd name="T15" fmla="*/ 38 h 63"/>
                  <a:gd name="T16" fmla="*/ 52 w 58"/>
                  <a:gd name="T17" fmla="*/ 0 h 63"/>
                  <a:gd name="T18" fmla="*/ 49 w 58"/>
                  <a:gd name="T19" fmla="*/ 9 h 63"/>
                  <a:gd name="T20" fmla="*/ 27 w 58"/>
                  <a:gd name="T21" fmla="*/ 26 h 63"/>
                  <a:gd name="T22" fmla="*/ 38 w 58"/>
                  <a:gd name="T23" fmla="*/ 35 h 63"/>
                  <a:gd name="T24" fmla="*/ 49 w 58"/>
                  <a:gd name="T2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63">
                    <a:moveTo>
                      <a:pt x="52" y="0"/>
                    </a:moveTo>
                    <a:cubicBezTo>
                      <a:pt x="57" y="2"/>
                      <a:pt x="58" y="5"/>
                      <a:pt x="56" y="10"/>
                    </a:cubicBezTo>
                    <a:cubicBezTo>
                      <a:pt x="48" y="27"/>
                      <a:pt x="41" y="45"/>
                      <a:pt x="34" y="63"/>
                    </a:cubicBezTo>
                    <a:cubicBezTo>
                      <a:pt x="32" y="61"/>
                      <a:pt x="30" y="60"/>
                      <a:pt x="28" y="59"/>
                    </a:cubicBezTo>
                    <a:cubicBezTo>
                      <a:pt x="31" y="53"/>
                      <a:pt x="33" y="47"/>
                      <a:pt x="35" y="41"/>
                    </a:cubicBezTo>
                    <a:cubicBezTo>
                      <a:pt x="31" y="38"/>
                      <a:pt x="26" y="34"/>
                      <a:pt x="21" y="30"/>
                    </a:cubicBezTo>
                    <a:cubicBezTo>
                      <a:pt x="16" y="34"/>
                      <a:pt x="11" y="38"/>
                      <a:pt x="5" y="42"/>
                    </a:cubicBezTo>
                    <a:cubicBezTo>
                      <a:pt x="4" y="40"/>
                      <a:pt x="2" y="39"/>
                      <a:pt x="0" y="38"/>
                    </a:cubicBezTo>
                    <a:cubicBezTo>
                      <a:pt x="18" y="25"/>
                      <a:pt x="35" y="13"/>
                      <a:pt x="52" y="0"/>
                    </a:cubicBezTo>
                    <a:close/>
                    <a:moveTo>
                      <a:pt x="49" y="9"/>
                    </a:moveTo>
                    <a:cubicBezTo>
                      <a:pt x="41" y="15"/>
                      <a:pt x="34" y="20"/>
                      <a:pt x="27" y="26"/>
                    </a:cubicBezTo>
                    <a:cubicBezTo>
                      <a:pt x="31" y="29"/>
                      <a:pt x="34" y="32"/>
                      <a:pt x="38" y="35"/>
                    </a:cubicBezTo>
                    <a:cubicBezTo>
                      <a:pt x="42" y="26"/>
                      <a:pt x="45" y="18"/>
                      <a:pt x="4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63" name="Freeform 23"/>
              <p:cNvSpPr>
                <a:spLocks noEditPoints="1"/>
              </p:cNvSpPr>
              <p:nvPr/>
            </p:nvSpPr>
            <p:spPr bwMode="auto">
              <a:xfrm>
                <a:off x="9772644" y="5725692"/>
                <a:ext cx="17653" cy="26107"/>
              </a:xfrm>
              <a:custGeom>
                <a:avLst/>
                <a:gdLst>
                  <a:gd name="T0" fmla="*/ 11 w 33"/>
                  <a:gd name="T1" fmla="*/ 23 h 49"/>
                  <a:gd name="T2" fmla="*/ 10 w 33"/>
                  <a:gd name="T3" fmla="*/ 3 h 49"/>
                  <a:gd name="T4" fmla="*/ 30 w 33"/>
                  <a:gd name="T5" fmla="*/ 7 h 49"/>
                  <a:gd name="T6" fmla="*/ 24 w 33"/>
                  <a:gd name="T7" fmla="*/ 22 h 49"/>
                  <a:gd name="T8" fmla="*/ 29 w 33"/>
                  <a:gd name="T9" fmla="*/ 38 h 49"/>
                  <a:gd name="T10" fmla="*/ 24 w 33"/>
                  <a:gd name="T11" fmla="*/ 44 h 49"/>
                  <a:gd name="T12" fmla="*/ 4 w 33"/>
                  <a:gd name="T13" fmla="*/ 42 h 49"/>
                  <a:gd name="T14" fmla="*/ 11 w 33"/>
                  <a:gd name="T15" fmla="*/ 23 h 49"/>
                  <a:gd name="T16" fmla="*/ 15 w 33"/>
                  <a:gd name="T17" fmla="*/ 26 h 49"/>
                  <a:gd name="T18" fmla="*/ 10 w 33"/>
                  <a:gd name="T19" fmla="*/ 38 h 49"/>
                  <a:gd name="T20" fmla="*/ 15 w 33"/>
                  <a:gd name="T21" fmla="*/ 43 h 49"/>
                  <a:gd name="T22" fmla="*/ 21 w 33"/>
                  <a:gd name="T23" fmla="*/ 41 h 49"/>
                  <a:gd name="T24" fmla="*/ 21 w 33"/>
                  <a:gd name="T25" fmla="*/ 34 h 49"/>
                  <a:gd name="T26" fmla="*/ 15 w 33"/>
                  <a:gd name="T27" fmla="*/ 26 h 49"/>
                  <a:gd name="T28" fmla="*/ 17 w 33"/>
                  <a:gd name="T29" fmla="*/ 20 h 49"/>
                  <a:gd name="T30" fmla="*/ 25 w 33"/>
                  <a:gd name="T31" fmla="*/ 10 h 49"/>
                  <a:gd name="T32" fmla="*/ 20 w 33"/>
                  <a:gd name="T33" fmla="*/ 6 h 49"/>
                  <a:gd name="T34" fmla="*/ 13 w 33"/>
                  <a:gd name="T35" fmla="*/ 9 h 49"/>
                  <a:gd name="T36" fmla="*/ 17 w 33"/>
                  <a:gd name="T37"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49">
                    <a:moveTo>
                      <a:pt x="11" y="23"/>
                    </a:moveTo>
                    <a:cubicBezTo>
                      <a:pt x="4" y="14"/>
                      <a:pt x="4" y="8"/>
                      <a:pt x="10" y="3"/>
                    </a:cubicBezTo>
                    <a:cubicBezTo>
                      <a:pt x="16" y="0"/>
                      <a:pt x="26" y="1"/>
                      <a:pt x="30" y="7"/>
                    </a:cubicBezTo>
                    <a:cubicBezTo>
                      <a:pt x="33" y="12"/>
                      <a:pt x="31" y="17"/>
                      <a:pt x="24" y="22"/>
                    </a:cubicBezTo>
                    <a:cubicBezTo>
                      <a:pt x="26" y="28"/>
                      <a:pt x="28" y="33"/>
                      <a:pt x="29" y="38"/>
                    </a:cubicBezTo>
                    <a:cubicBezTo>
                      <a:pt x="29" y="40"/>
                      <a:pt x="26" y="43"/>
                      <a:pt x="24" y="44"/>
                    </a:cubicBezTo>
                    <a:cubicBezTo>
                      <a:pt x="19" y="49"/>
                      <a:pt x="8" y="47"/>
                      <a:pt x="4" y="42"/>
                    </a:cubicBezTo>
                    <a:cubicBezTo>
                      <a:pt x="0" y="35"/>
                      <a:pt x="1" y="31"/>
                      <a:pt x="11" y="23"/>
                    </a:cubicBezTo>
                    <a:close/>
                    <a:moveTo>
                      <a:pt x="15" y="26"/>
                    </a:moveTo>
                    <a:cubicBezTo>
                      <a:pt x="10" y="30"/>
                      <a:pt x="8" y="34"/>
                      <a:pt x="10" y="38"/>
                    </a:cubicBezTo>
                    <a:cubicBezTo>
                      <a:pt x="10" y="40"/>
                      <a:pt x="13" y="42"/>
                      <a:pt x="15" y="43"/>
                    </a:cubicBezTo>
                    <a:cubicBezTo>
                      <a:pt x="17" y="43"/>
                      <a:pt x="20" y="42"/>
                      <a:pt x="21" y="41"/>
                    </a:cubicBezTo>
                    <a:cubicBezTo>
                      <a:pt x="22" y="39"/>
                      <a:pt x="22" y="36"/>
                      <a:pt x="21" y="34"/>
                    </a:cubicBezTo>
                    <a:cubicBezTo>
                      <a:pt x="19" y="31"/>
                      <a:pt x="17" y="29"/>
                      <a:pt x="15" y="26"/>
                    </a:cubicBezTo>
                    <a:close/>
                    <a:moveTo>
                      <a:pt x="17" y="20"/>
                    </a:moveTo>
                    <a:cubicBezTo>
                      <a:pt x="23" y="17"/>
                      <a:pt x="26" y="14"/>
                      <a:pt x="25" y="10"/>
                    </a:cubicBezTo>
                    <a:cubicBezTo>
                      <a:pt x="24" y="8"/>
                      <a:pt x="21" y="6"/>
                      <a:pt x="20" y="6"/>
                    </a:cubicBezTo>
                    <a:cubicBezTo>
                      <a:pt x="18" y="6"/>
                      <a:pt x="13" y="8"/>
                      <a:pt x="13" y="9"/>
                    </a:cubicBezTo>
                    <a:cubicBezTo>
                      <a:pt x="14" y="12"/>
                      <a:pt x="16" y="16"/>
                      <a:pt x="1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64" name="Freeform 24"/>
              <p:cNvSpPr/>
              <p:nvPr/>
            </p:nvSpPr>
            <p:spPr bwMode="auto">
              <a:xfrm>
                <a:off x="9839775" y="5748070"/>
                <a:ext cx="23372" cy="34063"/>
              </a:xfrm>
              <a:custGeom>
                <a:avLst/>
                <a:gdLst>
                  <a:gd name="T0" fmla="*/ 44 w 44"/>
                  <a:gd name="T1" fmla="*/ 61 h 64"/>
                  <a:gd name="T2" fmla="*/ 36 w 44"/>
                  <a:gd name="T3" fmla="*/ 60 h 64"/>
                  <a:gd name="T4" fmla="*/ 0 w 44"/>
                  <a:gd name="T5" fmla="*/ 14 h 64"/>
                  <a:gd name="T6" fmla="*/ 6 w 44"/>
                  <a:gd name="T7" fmla="*/ 11 h 64"/>
                  <a:gd name="T8" fmla="*/ 37 w 44"/>
                  <a:gd name="T9" fmla="*/ 53 h 64"/>
                  <a:gd name="T10" fmla="*/ 38 w 44"/>
                  <a:gd name="T11" fmla="*/ 52 h 64"/>
                  <a:gd name="T12" fmla="*/ 34 w 44"/>
                  <a:gd name="T13" fmla="*/ 24 h 64"/>
                  <a:gd name="T14" fmla="*/ 31 w 44"/>
                  <a:gd name="T15" fmla="*/ 6 h 64"/>
                  <a:gd name="T16" fmla="*/ 36 w 44"/>
                  <a:gd name="T17" fmla="*/ 0 h 64"/>
                  <a:gd name="T18" fmla="*/ 44 w 44"/>
                  <a:gd name="T19"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64">
                    <a:moveTo>
                      <a:pt x="44" y="61"/>
                    </a:moveTo>
                    <a:cubicBezTo>
                      <a:pt x="41" y="64"/>
                      <a:pt x="39" y="63"/>
                      <a:pt x="36" y="60"/>
                    </a:cubicBezTo>
                    <a:cubicBezTo>
                      <a:pt x="24" y="45"/>
                      <a:pt x="13" y="29"/>
                      <a:pt x="0" y="14"/>
                    </a:cubicBezTo>
                    <a:cubicBezTo>
                      <a:pt x="2" y="13"/>
                      <a:pt x="4" y="12"/>
                      <a:pt x="6" y="11"/>
                    </a:cubicBezTo>
                    <a:cubicBezTo>
                      <a:pt x="17" y="25"/>
                      <a:pt x="27" y="39"/>
                      <a:pt x="37" y="53"/>
                    </a:cubicBezTo>
                    <a:cubicBezTo>
                      <a:pt x="37" y="53"/>
                      <a:pt x="38" y="52"/>
                      <a:pt x="38" y="52"/>
                    </a:cubicBezTo>
                    <a:cubicBezTo>
                      <a:pt x="37" y="43"/>
                      <a:pt x="35" y="33"/>
                      <a:pt x="34" y="24"/>
                    </a:cubicBezTo>
                    <a:cubicBezTo>
                      <a:pt x="33" y="18"/>
                      <a:pt x="32" y="12"/>
                      <a:pt x="31" y="6"/>
                    </a:cubicBezTo>
                    <a:cubicBezTo>
                      <a:pt x="31" y="2"/>
                      <a:pt x="32" y="0"/>
                      <a:pt x="36" y="0"/>
                    </a:cubicBezTo>
                    <a:cubicBezTo>
                      <a:pt x="39" y="21"/>
                      <a:pt x="42" y="41"/>
                      <a:pt x="4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65" name="Freeform 25"/>
              <p:cNvSpPr>
                <a:spLocks noEditPoints="1"/>
              </p:cNvSpPr>
              <p:nvPr/>
            </p:nvSpPr>
            <p:spPr bwMode="auto">
              <a:xfrm>
                <a:off x="9802977" y="5726190"/>
                <a:ext cx="18648" cy="24366"/>
              </a:xfrm>
              <a:custGeom>
                <a:avLst/>
                <a:gdLst>
                  <a:gd name="T0" fmla="*/ 7 w 35"/>
                  <a:gd name="T1" fmla="*/ 46 h 46"/>
                  <a:gd name="T2" fmla="*/ 17 w 35"/>
                  <a:gd name="T3" fmla="*/ 39 h 46"/>
                  <a:gd name="T4" fmla="*/ 23 w 35"/>
                  <a:gd name="T5" fmla="*/ 29 h 46"/>
                  <a:gd name="T6" fmla="*/ 22 w 35"/>
                  <a:gd name="T7" fmla="*/ 28 h 46"/>
                  <a:gd name="T8" fmla="*/ 20 w 35"/>
                  <a:gd name="T9" fmla="*/ 29 h 46"/>
                  <a:gd name="T10" fmla="*/ 5 w 35"/>
                  <a:gd name="T11" fmla="*/ 26 h 46"/>
                  <a:gd name="T12" fmla="*/ 3 w 35"/>
                  <a:gd name="T13" fmla="*/ 8 h 46"/>
                  <a:gd name="T14" fmla="*/ 16 w 35"/>
                  <a:gd name="T15" fmla="*/ 0 h 46"/>
                  <a:gd name="T16" fmla="*/ 31 w 35"/>
                  <a:gd name="T17" fmla="*/ 15 h 46"/>
                  <a:gd name="T18" fmla="*/ 7 w 35"/>
                  <a:gd name="T19" fmla="*/ 46 h 46"/>
                  <a:gd name="T20" fmla="*/ 23 w 35"/>
                  <a:gd name="T21" fmla="*/ 19 h 46"/>
                  <a:gd name="T22" fmla="*/ 14 w 35"/>
                  <a:gd name="T23" fmla="*/ 5 h 46"/>
                  <a:gd name="T24" fmla="*/ 8 w 35"/>
                  <a:gd name="T25" fmla="*/ 11 h 46"/>
                  <a:gd name="T26" fmla="*/ 16 w 35"/>
                  <a:gd name="T27" fmla="*/ 24 h 46"/>
                  <a:gd name="T28" fmla="*/ 23 w 35"/>
                  <a:gd name="T29" fmla="*/ 1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46">
                    <a:moveTo>
                      <a:pt x="7" y="46"/>
                    </a:moveTo>
                    <a:cubicBezTo>
                      <a:pt x="10" y="44"/>
                      <a:pt x="14" y="42"/>
                      <a:pt x="17" y="39"/>
                    </a:cubicBezTo>
                    <a:cubicBezTo>
                      <a:pt x="19" y="36"/>
                      <a:pt x="21" y="32"/>
                      <a:pt x="23" y="29"/>
                    </a:cubicBezTo>
                    <a:cubicBezTo>
                      <a:pt x="23" y="28"/>
                      <a:pt x="22" y="28"/>
                      <a:pt x="22" y="28"/>
                    </a:cubicBezTo>
                    <a:cubicBezTo>
                      <a:pt x="21" y="28"/>
                      <a:pt x="20" y="28"/>
                      <a:pt x="20" y="29"/>
                    </a:cubicBezTo>
                    <a:cubicBezTo>
                      <a:pt x="14" y="31"/>
                      <a:pt x="9" y="30"/>
                      <a:pt x="5" y="26"/>
                    </a:cubicBezTo>
                    <a:cubicBezTo>
                      <a:pt x="1" y="22"/>
                      <a:pt x="0" y="14"/>
                      <a:pt x="3" y="8"/>
                    </a:cubicBezTo>
                    <a:cubicBezTo>
                      <a:pt x="5" y="3"/>
                      <a:pt x="10" y="0"/>
                      <a:pt x="16" y="0"/>
                    </a:cubicBezTo>
                    <a:cubicBezTo>
                      <a:pt x="23" y="1"/>
                      <a:pt x="28" y="6"/>
                      <a:pt x="31" y="15"/>
                    </a:cubicBezTo>
                    <a:cubicBezTo>
                      <a:pt x="35" y="30"/>
                      <a:pt x="24" y="46"/>
                      <a:pt x="7" y="46"/>
                    </a:cubicBezTo>
                    <a:close/>
                    <a:moveTo>
                      <a:pt x="23" y="19"/>
                    </a:moveTo>
                    <a:cubicBezTo>
                      <a:pt x="23" y="12"/>
                      <a:pt x="18" y="5"/>
                      <a:pt x="14" y="5"/>
                    </a:cubicBezTo>
                    <a:cubicBezTo>
                      <a:pt x="10" y="5"/>
                      <a:pt x="8" y="8"/>
                      <a:pt x="8" y="11"/>
                    </a:cubicBezTo>
                    <a:cubicBezTo>
                      <a:pt x="8" y="18"/>
                      <a:pt x="12" y="24"/>
                      <a:pt x="16" y="24"/>
                    </a:cubicBezTo>
                    <a:cubicBezTo>
                      <a:pt x="20" y="24"/>
                      <a:pt x="23" y="23"/>
                      <a:pt x="2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66" name="Freeform 26"/>
              <p:cNvSpPr/>
              <p:nvPr/>
            </p:nvSpPr>
            <p:spPr bwMode="auto">
              <a:xfrm>
                <a:off x="9860909" y="5739368"/>
                <a:ext cx="28842" cy="33566"/>
              </a:xfrm>
              <a:custGeom>
                <a:avLst/>
                <a:gdLst>
                  <a:gd name="T0" fmla="*/ 32 w 54"/>
                  <a:gd name="T1" fmla="*/ 22 h 63"/>
                  <a:gd name="T2" fmla="*/ 36 w 54"/>
                  <a:gd name="T3" fmla="*/ 28 h 63"/>
                  <a:gd name="T4" fmla="*/ 23 w 54"/>
                  <a:gd name="T5" fmla="*/ 37 h 63"/>
                  <a:gd name="T6" fmla="*/ 34 w 54"/>
                  <a:gd name="T7" fmla="*/ 54 h 63"/>
                  <a:gd name="T8" fmla="*/ 50 w 54"/>
                  <a:gd name="T9" fmla="*/ 45 h 63"/>
                  <a:gd name="T10" fmla="*/ 54 w 54"/>
                  <a:gd name="T11" fmla="*/ 51 h 63"/>
                  <a:gd name="T12" fmla="*/ 35 w 54"/>
                  <a:gd name="T13" fmla="*/ 63 h 63"/>
                  <a:gd name="T14" fmla="*/ 0 w 54"/>
                  <a:gd name="T15" fmla="*/ 12 h 63"/>
                  <a:gd name="T16" fmla="*/ 19 w 54"/>
                  <a:gd name="T17" fmla="*/ 0 h 63"/>
                  <a:gd name="T18" fmla="*/ 23 w 54"/>
                  <a:gd name="T19" fmla="*/ 6 h 63"/>
                  <a:gd name="T20" fmla="*/ 8 w 54"/>
                  <a:gd name="T21" fmla="*/ 16 h 63"/>
                  <a:gd name="T22" fmla="*/ 18 w 54"/>
                  <a:gd name="T23" fmla="*/ 31 h 63"/>
                  <a:gd name="T24" fmla="*/ 32 w 54"/>
                  <a:gd name="T25"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63">
                    <a:moveTo>
                      <a:pt x="32" y="22"/>
                    </a:moveTo>
                    <a:cubicBezTo>
                      <a:pt x="34" y="25"/>
                      <a:pt x="35" y="26"/>
                      <a:pt x="36" y="28"/>
                    </a:cubicBezTo>
                    <a:cubicBezTo>
                      <a:pt x="32" y="31"/>
                      <a:pt x="28" y="34"/>
                      <a:pt x="23" y="37"/>
                    </a:cubicBezTo>
                    <a:cubicBezTo>
                      <a:pt x="27" y="43"/>
                      <a:pt x="30" y="48"/>
                      <a:pt x="34" y="54"/>
                    </a:cubicBezTo>
                    <a:cubicBezTo>
                      <a:pt x="39" y="51"/>
                      <a:pt x="44" y="48"/>
                      <a:pt x="50" y="45"/>
                    </a:cubicBezTo>
                    <a:cubicBezTo>
                      <a:pt x="51" y="46"/>
                      <a:pt x="52" y="48"/>
                      <a:pt x="54" y="51"/>
                    </a:cubicBezTo>
                    <a:cubicBezTo>
                      <a:pt x="48" y="55"/>
                      <a:pt x="42" y="59"/>
                      <a:pt x="35" y="63"/>
                    </a:cubicBezTo>
                    <a:cubicBezTo>
                      <a:pt x="23" y="46"/>
                      <a:pt x="12" y="29"/>
                      <a:pt x="0" y="12"/>
                    </a:cubicBezTo>
                    <a:cubicBezTo>
                      <a:pt x="6" y="8"/>
                      <a:pt x="12" y="4"/>
                      <a:pt x="19" y="0"/>
                    </a:cubicBezTo>
                    <a:cubicBezTo>
                      <a:pt x="20" y="2"/>
                      <a:pt x="21" y="4"/>
                      <a:pt x="23" y="6"/>
                    </a:cubicBezTo>
                    <a:cubicBezTo>
                      <a:pt x="18" y="10"/>
                      <a:pt x="13" y="13"/>
                      <a:pt x="8" y="16"/>
                    </a:cubicBezTo>
                    <a:cubicBezTo>
                      <a:pt x="12" y="21"/>
                      <a:pt x="15" y="26"/>
                      <a:pt x="18" y="31"/>
                    </a:cubicBezTo>
                    <a:cubicBezTo>
                      <a:pt x="23" y="28"/>
                      <a:pt x="27" y="25"/>
                      <a:pt x="3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67" name="Freeform 27"/>
              <p:cNvSpPr/>
              <p:nvPr/>
            </p:nvSpPr>
            <p:spPr bwMode="auto">
              <a:xfrm>
                <a:off x="9914864" y="5669749"/>
                <a:ext cx="35058" cy="19642"/>
              </a:xfrm>
              <a:custGeom>
                <a:avLst/>
                <a:gdLst>
                  <a:gd name="T0" fmla="*/ 10 w 66"/>
                  <a:gd name="T1" fmla="*/ 0 h 37"/>
                  <a:gd name="T2" fmla="*/ 33 w 66"/>
                  <a:gd name="T3" fmla="*/ 18 h 37"/>
                  <a:gd name="T4" fmla="*/ 54 w 66"/>
                  <a:gd name="T5" fmla="*/ 28 h 37"/>
                  <a:gd name="T6" fmla="*/ 66 w 66"/>
                  <a:gd name="T7" fmla="*/ 31 h 37"/>
                  <a:gd name="T8" fmla="*/ 65 w 66"/>
                  <a:gd name="T9" fmla="*/ 37 h 37"/>
                  <a:gd name="T10" fmla="*/ 1 w 66"/>
                  <a:gd name="T11" fmla="*/ 36 h 37"/>
                  <a:gd name="T12" fmla="*/ 6 w 66"/>
                  <a:gd name="T13" fmla="*/ 28 h 37"/>
                  <a:gd name="T14" fmla="*/ 32 w 66"/>
                  <a:gd name="T15" fmla="*/ 25 h 37"/>
                  <a:gd name="T16" fmla="*/ 12 w 66"/>
                  <a:gd name="T17" fmla="*/ 9 h 37"/>
                  <a:gd name="T18" fmla="*/ 10 w 66"/>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37">
                    <a:moveTo>
                      <a:pt x="10" y="0"/>
                    </a:moveTo>
                    <a:cubicBezTo>
                      <a:pt x="18" y="6"/>
                      <a:pt x="26" y="11"/>
                      <a:pt x="33" y="18"/>
                    </a:cubicBezTo>
                    <a:cubicBezTo>
                      <a:pt x="39" y="23"/>
                      <a:pt x="46" y="26"/>
                      <a:pt x="54" y="28"/>
                    </a:cubicBezTo>
                    <a:cubicBezTo>
                      <a:pt x="58" y="29"/>
                      <a:pt x="62" y="30"/>
                      <a:pt x="66" y="31"/>
                    </a:cubicBezTo>
                    <a:cubicBezTo>
                      <a:pt x="66" y="33"/>
                      <a:pt x="65" y="34"/>
                      <a:pt x="65" y="37"/>
                    </a:cubicBezTo>
                    <a:cubicBezTo>
                      <a:pt x="43" y="26"/>
                      <a:pt x="22" y="32"/>
                      <a:pt x="1" y="36"/>
                    </a:cubicBezTo>
                    <a:cubicBezTo>
                      <a:pt x="0" y="31"/>
                      <a:pt x="2" y="29"/>
                      <a:pt x="6" y="28"/>
                    </a:cubicBezTo>
                    <a:cubicBezTo>
                      <a:pt x="15" y="27"/>
                      <a:pt x="23" y="26"/>
                      <a:pt x="32" y="25"/>
                    </a:cubicBezTo>
                    <a:cubicBezTo>
                      <a:pt x="25" y="19"/>
                      <a:pt x="19" y="14"/>
                      <a:pt x="12" y="9"/>
                    </a:cubicBezTo>
                    <a:cubicBezTo>
                      <a:pt x="8" y="6"/>
                      <a:pt x="8" y="6"/>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68" name="Freeform 28"/>
              <p:cNvSpPr/>
              <p:nvPr/>
            </p:nvSpPr>
            <p:spPr bwMode="auto">
              <a:xfrm>
                <a:off x="9906161" y="5688894"/>
                <a:ext cx="34561" cy="23372"/>
              </a:xfrm>
              <a:custGeom>
                <a:avLst/>
                <a:gdLst>
                  <a:gd name="T0" fmla="*/ 65 w 65"/>
                  <a:gd name="T1" fmla="*/ 38 h 44"/>
                  <a:gd name="T2" fmla="*/ 63 w 65"/>
                  <a:gd name="T3" fmla="*/ 44 h 44"/>
                  <a:gd name="T4" fmla="*/ 13 w 65"/>
                  <a:gd name="T5" fmla="*/ 21 h 44"/>
                  <a:gd name="T6" fmla="*/ 7 w 65"/>
                  <a:gd name="T7" fmla="*/ 32 h 44"/>
                  <a:gd name="T8" fmla="*/ 0 w 65"/>
                  <a:gd name="T9" fmla="*/ 29 h 44"/>
                  <a:gd name="T10" fmla="*/ 15 w 65"/>
                  <a:gd name="T11" fmla="*/ 0 h 44"/>
                  <a:gd name="T12" fmla="*/ 21 w 65"/>
                  <a:gd name="T13" fmla="*/ 3 h 44"/>
                  <a:gd name="T14" fmla="*/ 16 w 65"/>
                  <a:gd name="T15" fmla="*/ 15 h 44"/>
                  <a:gd name="T16" fmla="*/ 65 w 65"/>
                  <a:gd name="T1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44">
                    <a:moveTo>
                      <a:pt x="65" y="38"/>
                    </a:moveTo>
                    <a:cubicBezTo>
                      <a:pt x="64" y="40"/>
                      <a:pt x="64" y="42"/>
                      <a:pt x="63" y="44"/>
                    </a:cubicBezTo>
                    <a:cubicBezTo>
                      <a:pt x="46" y="36"/>
                      <a:pt x="30" y="28"/>
                      <a:pt x="13" y="21"/>
                    </a:cubicBezTo>
                    <a:cubicBezTo>
                      <a:pt x="11" y="25"/>
                      <a:pt x="9" y="28"/>
                      <a:pt x="7" y="32"/>
                    </a:cubicBezTo>
                    <a:cubicBezTo>
                      <a:pt x="4" y="31"/>
                      <a:pt x="2" y="30"/>
                      <a:pt x="0" y="29"/>
                    </a:cubicBezTo>
                    <a:cubicBezTo>
                      <a:pt x="5" y="20"/>
                      <a:pt x="10" y="10"/>
                      <a:pt x="15" y="0"/>
                    </a:cubicBezTo>
                    <a:cubicBezTo>
                      <a:pt x="17" y="1"/>
                      <a:pt x="19" y="2"/>
                      <a:pt x="21" y="3"/>
                    </a:cubicBezTo>
                    <a:cubicBezTo>
                      <a:pt x="19" y="7"/>
                      <a:pt x="18" y="11"/>
                      <a:pt x="16" y="15"/>
                    </a:cubicBezTo>
                    <a:cubicBezTo>
                      <a:pt x="32" y="23"/>
                      <a:pt x="49" y="31"/>
                      <a:pt x="6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69" name="Freeform 29"/>
              <p:cNvSpPr/>
              <p:nvPr/>
            </p:nvSpPr>
            <p:spPr bwMode="auto">
              <a:xfrm>
                <a:off x="9688604" y="5734146"/>
                <a:ext cx="31825" cy="22377"/>
              </a:xfrm>
              <a:custGeom>
                <a:avLst/>
                <a:gdLst>
                  <a:gd name="T0" fmla="*/ 10 w 60"/>
                  <a:gd name="T1" fmla="*/ 17 h 42"/>
                  <a:gd name="T2" fmla="*/ 15 w 60"/>
                  <a:gd name="T3" fmla="*/ 20 h 42"/>
                  <a:gd name="T4" fmla="*/ 11 w 60"/>
                  <a:gd name="T5" fmla="*/ 26 h 42"/>
                  <a:gd name="T6" fmla="*/ 11 w 60"/>
                  <a:gd name="T7" fmla="*/ 33 h 42"/>
                  <a:gd name="T8" fmla="*/ 19 w 60"/>
                  <a:gd name="T9" fmla="*/ 34 h 42"/>
                  <a:gd name="T10" fmla="*/ 25 w 60"/>
                  <a:gd name="T11" fmla="*/ 29 h 42"/>
                  <a:gd name="T12" fmla="*/ 56 w 60"/>
                  <a:gd name="T13" fmla="*/ 0 h 42"/>
                  <a:gd name="T14" fmla="*/ 60 w 60"/>
                  <a:gd name="T15" fmla="*/ 4 h 42"/>
                  <a:gd name="T16" fmla="*/ 36 w 60"/>
                  <a:gd name="T17" fmla="*/ 27 h 42"/>
                  <a:gd name="T18" fmla="*/ 23 w 60"/>
                  <a:gd name="T19" fmla="*/ 39 h 42"/>
                  <a:gd name="T20" fmla="*/ 14 w 60"/>
                  <a:gd name="T21" fmla="*/ 42 h 42"/>
                  <a:gd name="T22" fmla="*/ 4 w 60"/>
                  <a:gd name="T23" fmla="*/ 26 h 42"/>
                  <a:gd name="T24" fmla="*/ 10 w 60"/>
                  <a:gd name="T25" fmla="*/ 1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42">
                    <a:moveTo>
                      <a:pt x="10" y="17"/>
                    </a:moveTo>
                    <a:cubicBezTo>
                      <a:pt x="12" y="18"/>
                      <a:pt x="13" y="19"/>
                      <a:pt x="15" y="20"/>
                    </a:cubicBezTo>
                    <a:cubicBezTo>
                      <a:pt x="14" y="22"/>
                      <a:pt x="12" y="24"/>
                      <a:pt x="11" y="26"/>
                    </a:cubicBezTo>
                    <a:cubicBezTo>
                      <a:pt x="10" y="28"/>
                      <a:pt x="10" y="32"/>
                      <a:pt x="11" y="33"/>
                    </a:cubicBezTo>
                    <a:cubicBezTo>
                      <a:pt x="13" y="34"/>
                      <a:pt x="17" y="35"/>
                      <a:pt x="19" y="34"/>
                    </a:cubicBezTo>
                    <a:cubicBezTo>
                      <a:pt x="21" y="33"/>
                      <a:pt x="23" y="31"/>
                      <a:pt x="25" y="29"/>
                    </a:cubicBezTo>
                    <a:cubicBezTo>
                      <a:pt x="35" y="19"/>
                      <a:pt x="46" y="10"/>
                      <a:pt x="56" y="0"/>
                    </a:cubicBezTo>
                    <a:cubicBezTo>
                      <a:pt x="58" y="1"/>
                      <a:pt x="59" y="3"/>
                      <a:pt x="60" y="4"/>
                    </a:cubicBezTo>
                    <a:cubicBezTo>
                      <a:pt x="52" y="12"/>
                      <a:pt x="44" y="20"/>
                      <a:pt x="36" y="27"/>
                    </a:cubicBezTo>
                    <a:cubicBezTo>
                      <a:pt x="32" y="31"/>
                      <a:pt x="28" y="35"/>
                      <a:pt x="23" y="39"/>
                    </a:cubicBezTo>
                    <a:cubicBezTo>
                      <a:pt x="21" y="40"/>
                      <a:pt x="17" y="42"/>
                      <a:pt x="14" y="42"/>
                    </a:cubicBezTo>
                    <a:cubicBezTo>
                      <a:pt x="5" y="42"/>
                      <a:pt x="0" y="34"/>
                      <a:pt x="4" y="26"/>
                    </a:cubicBezTo>
                    <a:cubicBezTo>
                      <a:pt x="5" y="23"/>
                      <a:pt x="8" y="20"/>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70" name="Freeform 30"/>
              <p:cNvSpPr/>
              <p:nvPr/>
            </p:nvSpPr>
            <p:spPr bwMode="auto">
              <a:xfrm>
                <a:off x="9772146" y="5512611"/>
                <a:ext cx="17156" cy="16907"/>
              </a:xfrm>
              <a:custGeom>
                <a:avLst/>
                <a:gdLst>
                  <a:gd name="T0" fmla="*/ 11 w 32"/>
                  <a:gd name="T1" fmla="*/ 24 h 32"/>
                  <a:gd name="T2" fmla="*/ 3 w 32"/>
                  <a:gd name="T3" fmla="*/ 17 h 32"/>
                  <a:gd name="T4" fmla="*/ 8 w 32"/>
                  <a:gd name="T5" fmla="*/ 5 h 32"/>
                  <a:gd name="T6" fmla="*/ 18 w 32"/>
                  <a:gd name="T7" fmla="*/ 2 h 32"/>
                  <a:gd name="T8" fmla="*/ 27 w 32"/>
                  <a:gd name="T9" fmla="*/ 3 h 32"/>
                  <a:gd name="T10" fmla="*/ 29 w 32"/>
                  <a:gd name="T11" fmla="*/ 14 h 32"/>
                  <a:gd name="T12" fmla="*/ 14 w 32"/>
                  <a:gd name="T13" fmla="*/ 32 h 32"/>
                  <a:gd name="T14" fmla="*/ 12 w 32"/>
                  <a:gd name="T15" fmla="*/ 31 h 32"/>
                  <a:gd name="T16" fmla="*/ 11 w 32"/>
                  <a:gd name="T1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2">
                    <a:moveTo>
                      <a:pt x="11" y="24"/>
                    </a:moveTo>
                    <a:cubicBezTo>
                      <a:pt x="8" y="21"/>
                      <a:pt x="5" y="19"/>
                      <a:pt x="3" y="17"/>
                    </a:cubicBezTo>
                    <a:cubicBezTo>
                      <a:pt x="0" y="11"/>
                      <a:pt x="2" y="7"/>
                      <a:pt x="8" y="5"/>
                    </a:cubicBezTo>
                    <a:cubicBezTo>
                      <a:pt x="11" y="4"/>
                      <a:pt x="15" y="3"/>
                      <a:pt x="18" y="2"/>
                    </a:cubicBezTo>
                    <a:cubicBezTo>
                      <a:pt x="22" y="0"/>
                      <a:pt x="24" y="0"/>
                      <a:pt x="27" y="3"/>
                    </a:cubicBezTo>
                    <a:cubicBezTo>
                      <a:pt x="30" y="6"/>
                      <a:pt x="32" y="10"/>
                      <a:pt x="29" y="14"/>
                    </a:cubicBezTo>
                    <a:cubicBezTo>
                      <a:pt x="25" y="20"/>
                      <a:pt x="19" y="26"/>
                      <a:pt x="14" y="32"/>
                    </a:cubicBezTo>
                    <a:cubicBezTo>
                      <a:pt x="13" y="32"/>
                      <a:pt x="12" y="32"/>
                      <a:pt x="12" y="31"/>
                    </a:cubicBezTo>
                    <a:cubicBezTo>
                      <a:pt x="12" y="28"/>
                      <a:pt x="11" y="26"/>
                      <a:pt x="11"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71" name="Freeform 31"/>
              <p:cNvSpPr/>
              <p:nvPr/>
            </p:nvSpPr>
            <p:spPr bwMode="auto">
              <a:xfrm>
                <a:off x="9739575" y="5534989"/>
                <a:ext cx="20388" cy="29339"/>
              </a:xfrm>
              <a:custGeom>
                <a:avLst/>
                <a:gdLst>
                  <a:gd name="T0" fmla="*/ 8 w 38"/>
                  <a:gd name="T1" fmla="*/ 55 h 55"/>
                  <a:gd name="T2" fmla="*/ 3 w 38"/>
                  <a:gd name="T3" fmla="*/ 48 h 55"/>
                  <a:gd name="T4" fmla="*/ 4 w 38"/>
                  <a:gd name="T5" fmla="*/ 37 h 55"/>
                  <a:gd name="T6" fmla="*/ 36 w 38"/>
                  <a:gd name="T7" fmla="*/ 1 h 55"/>
                  <a:gd name="T8" fmla="*/ 38 w 38"/>
                  <a:gd name="T9" fmla="*/ 0 h 55"/>
                  <a:gd name="T10" fmla="*/ 8 w 38"/>
                  <a:gd name="T11" fmla="*/ 55 h 55"/>
                </a:gdLst>
                <a:ahLst/>
                <a:cxnLst>
                  <a:cxn ang="0">
                    <a:pos x="T0" y="T1"/>
                  </a:cxn>
                  <a:cxn ang="0">
                    <a:pos x="T2" y="T3"/>
                  </a:cxn>
                  <a:cxn ang="0">
                    <a:pos x="T4" y="T5"/>
                  </a:cxn>
                  <a:cxn ang="0">
                    <a:pos x="T6" y="T7"/>
                  </a:cxn>
                  <a:cxn ang="0">
                    <a:pos x="T8" y="T9"/>
                  </a:cxn>
                  <a:cxn ang="0">
                    <a:pos x="T10" y="T11"/>
                  </a:cxn>
                </a:cxnLst>
                <a:rect l="0" t="0" r="r" b="b"/>
                <a:pathLst>
                  <a:path w="38" h="55">
                    <a:moveTo>
                      <a:pt x="8" y="55"/>
                    </a:moveTo>
                    <a:cubicBezTo>
                      <a:pt x="6" y="53"/>
                      <a:pt x="4" y="51"/>
                      <a:pt x="3" y="48"/>
                    </a:cubicBezTo>
                    <a:cubicBezTo>
                      <a:pt x="1" y="44"/>
                      <a:pt x="0" y="40"/>
                      <a:pt x="4" y="37"/>
                    </a:cubicBezTo>
                    <a:cubicBezTo>
                      <a:pt x="18" y="28"/>
                      <a:pt x="27" y="15"/>
                      <a:pt x="36" y="1"/>
                    </a:cubicBezTo>
                    <a:cubicBezTo>
                      <a:pt x="36" y="1"/>
                      <a:pt x="37" y="0"/>
                      <a:pt x="38" y="0"/>
                    </a:cubicBezTo>
                    <a:cubicBezTo>
                      <a:pt x="33" y="20"/>
                      <a:pt x="21" y="37"/>
                      <a:pt x="8"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72" name="Freeform 32"/>
              <p:cNvSpPr/>
              <p:nvPr/>
            </p:nvSpPr>
            <p:spPr bwMode="auto">
              <a:xfrm>
                <a:off x="9829581" y="5721466"/>
                <a:ext cx="14918" cy="25361"/>
              </a:xfrm>
              <a:custGeom>
                <a:avLst/>
                <a:gdLst>
                  <a:gd name="T0" fmla="*/ 28 w 28"/>
                  <a:gd name="T1" fmla="*/ 0 h 48"/>
                  <a:gd name="T2" fmla="*/ 23 w 28"/>
                  <a:gd name="T3" fmla="*/ 47 h 48"/>
                  <a:gd name="T4" fmla="*/ 18 w 28"/>
                  <a:gd name="T5" fmla="*/ 48 h 48"/>
                  <a:gd name="T6" fmla="*/ 22 w 28"/>
                  <a:gd name="T7" fmla="*/ 9 h 48"/>
                  <a:gd name="T8" fmla="*/ 3 w 28"/>
                  <a:gd name="T9" fmla="*/ 19 h 48"/>
                  <a:gd name="T10" fmla="*/ 9 w 28"/>
                  <a:gd name="T11" fmla="*/ 4 h 48"/>
                  <a:gd name="T12" fmla="*/ 28 w 2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8" h="48">
                    <a:moveTo>
                      <a:pt x="28" y="0"/>
                    </a:moveTo>
                    <a:cubicBezTo>
                      <a:pt x="27" y="16"/>
                      <a:pt x="25" y="31"/>
                      <a:pt x="23" y="47"/>
                    </a:cubicBezTo>
                    <a:cubicBezTo>
                      <a:pt x="22" y="47"/>
                      <a:pt x="20" y="48"/>
                      <a:pt x="18" y="48"/>
                    </a:cubicBezTo>
                    <a:cubicBezTo>
                      <a:pt x="19" y="35"/>
                      <a:pt x="20" y="22"/>
                      <a:pt x="22" y="9"/>
                    </a:cubicBezTo>
                    <a:cubicBezTo>
                      <a:pt x="14" y="10"/>
                      <a:pt x="6" y="10"/>
                      <a:pt x="3" y="19"/>
                    </a:cubicBezTo>
                    <a:cubicBezTo>
                      <a:pt x="0" y="11"/>
                      <a:pt x="3" y="5"/>
                      <a:pt x="9" y="4"/>
                    </a:cubicBezTo>
                    <a:cubicBezTo>
                      <a:pt x="15" y="3"/>
                      <a:pt x="21" y="1"/>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73" name="Freeform 33"/>
              <p:cNvSpPr/>
              <p:nvPr/>
            </p:nvSpPr>
            <p:spPr bwMode="auto">
              <a:xfrm>
                <a:off x="9742807" y="5718731"/>
                <a:ext cx="18648" cy="22875"/>
              </a:xfrm>
              <a:custGeom>
                <a:avLst/>
                <a:gdLst>
                  <a:gd name="T0" fmla="*/ 0 w 35"/>
                  <a:gd name="T1" fmla="*/ 33 h 43"/>
                  <a:gd name="T2" fmla="*/ 3 w 35"/>
                  <a:gd name="T3" fmla="*/ 31 h 43"/>
                  <a:gd name="T4" fmla="*/ 10 w 35"/>
                  <a:gd name="T5" fmla="*/ 28 h 43"/>
                  <a:gd name="T6" fmla="*/ 24 w 35"/>
                  <a:gd name="T7" fmla="*/ 4 h 43"/>
                  <a:gd name="T8" fmla="*/ 19 w 35"/>
                  <a:gd name="T9" fmla="*/ 1 h 43"/>
                  <a:gd name="T10" fmla="*/ 20 w 35"/>
                  <a:gd name="T11" fmla="*/ 0 h 43"/>
                  <a:gd name="T12" fmla="*/ 35 w 35"/>
                  <a:gd name="T13" fmla="*/ 0 h 43"/>
                  <a:gd name="T14" fmla="*/ 29 w 35"/>
                  <a:gd name="T15" fmla="*/ 11 h 43"/>
                  <a:gd name="T16" fmla="*/ 17 w 35"/>
                  <a:gd name="T17" fmla="*/ 32 h 43"/>
                  <a:gd name="T18" fmla="*/ 17 w 35"/>
                  <a:gd name="T19" fmla="*/ 39 h 43"/>
                  <a:gd name="T20" fmla="*/ 17 w 35"/>
                  <a:gd name="T21" fmla="*/ 43 h 43"/>
                  <a:gd name="T22" fmla="*/ 0 w 35"/>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43">
                    <a:moveTo>
                      <a:pt x="0" y="33"/>
                    </a:moveTo>
                    <a:cubicBezTo>
                      <a:pt x="2" y="32"/>
                      <a:pt x="3" y="31"/>
                      <a:pt x="3" y="31"/>
                    </a:cubicBezTo>
                    <a:cubicBezTo>
                      <a:pt x="7" y="34"/>
                      <a:pt x="9" y="31"/>
                      <a:pt x="10" y="28"/>
                    </a:cubicBezTo>
                    <a:cubicBezTo>
                      <a:pt x="15" y="20"/>
                      <a:pt x="20" y="12"/>
                      <a:pt x="24" y="4"/>
                    </a:cubicBezTo>
                    <a:cubicBezTo>
                      <a:pt x="22" y="2"/>
                      <a:pt x="21" y="2"/>
                      <a:pt x="19" y="1"/>
                    </a:cubicBezTo>
                    <a:cubicBezTo>
                      <a:pt x="19" y="0"/>
                      <a:pt x="20" y="0"/>
                      <a:pt x="20" y="0"/>
                    </a:cubicBezTo>
                    <a:cubicBezTo>
                      <a:pt x="24" y="0"/>
                      <a:pt x="29" y="0"/>
                      <a:pt x="35" y="0"/>
                    </a:cubicBezTo>
                    <a:cubicBezTo>
                      <a:pt x="33" y="4"/>
                      <a:pt x="31" y="7"/>
                      <a:pt x="29" y="11"/>
                    </a:cubicBezTo>
                    <a:cubicBezTo>
                      <a:pt x="25" y="18"/>
                      <a:pt x="21" y="25"/>
                      <a:pt x="17" y="32"/>
                    </a:cubicBezTo>
                    <a:cubicBezTo>
                      <a:pt x="15" y="34"/>
                      <a:pt x="13" y="37"/>
                      <a:pt x="17" y="39"/>
                    </a:cubicBezTo>
                    <a:cubicBezTo>
                      <a:pt x="18" y="39"/>
                      <a:pt x="17" y="41"/>
                      <a:pt x="17" y="43"/>
                    </a:cubicBezTo>
                    <a:cubicBezTo>
                      <a:pt x="11" y="39"/>
                      <a:pt x="6" y="37"/>
                      <a:pt x="0"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74" name="Freeform 34"/>
              <p:cNvSpPr/>
              <p:nvPr/>
            </p:nvSpPr>
            <p:spPr bwMode="auto">
              <a:xfrm>
                <a:off x="9704020" y="5738870"/>
                <a:ext cx="24615" cy="25112"/>
              </a:xfrm>
              <a:custGeom>
                <a:avLst/>
                <a:gdLst>
                  <a:gd name="T0" fmla="*/ 2 w 46"/>
                  <a:gd name="T1" fmla="*/ 47 h 47"/>
                  <a:gd name="T2" fmla="*/ 0 w 46"/>
                  <a:gd name="T3" fmla="*/ 43 h 47"/>
                  <a:gd name="T4" fmla="*/ 43 w 46"/>
                  <a:gd name="T5" fmla="*/ 0 h 47"/>
                  <a:gd name="T6" fmla="*/ 46 w 46"/>
                  <a:gd name="T7" fmla="*/ 3 h 47"/>
                  <a:gd name="T8" fmla="*/ 2 w 46"/>
                  <a:gd name="T9" fmla="*/ 47 h 47"/>
                </a:gdLst>
                <a:ahLst/>
                <a:cxnLst>
                  <a:cxn ang="0">
                    <a:pos x="T0" y="T1"/>
                  </a:cxn>
                  <a:cxn ang="0">
                    <a:pos x="T2" y="T3"/>
                  </a:cxn>
                  <a:cxn ang="0">
                    <a:pos x="T4" y="T5"/>
                  </a:cxn>
                  <a:cxn ang="0">
                    <a:pos x="T6" y="T7"/>
                  </a:cxn>
                  <a:cxn ang="0">
                    <a:pos x="T8" y="T9"/>
                  </a:cxn>
                </a:cxnLst>
                <a:rect l="0" t="0" r="r" b="b"/>
                <a:pathLst>
                  <a:path w="46" h="47">
                    <a:moveTo>
                      <a:pt x="2" y="47"/>
                    </a:moveTo>
                    <a:cubicBezTo>
                      <a:pt x="2" y="46"/>
                      <a:pt x="1" y="44"/>
                      <a:pt x="0" y="43"/>
                    </a:cubicBezTo>
                    <a:cubicBezTo>
                      <a:pt x="14" y="29"/>
                      <a:pt x="28" y="15"/>
                      <a:pt x="43" y="0"/>
                    </a:cubicBezTo>
                    <a:cubicBezTo>
                      <a:pt x="44" y="1"/>
                      <a:pt x="45" y="2"/>
                      <a:pt x="46" y="3"/>
                    </a:cubicBezTo>
                    <a:cubicBezTo>
                      <a:pt x="32" y="18"/>
                      <a:pt x="17" y="32"/>
                      <a:pt x="2"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75" name="Freeform 35"/>
              <p:cNvSpPr/>
              <p:nvPr/>
            </p:nvSpPr>
            <p:spPr bwMode="auto">
              <a:xfrm>
                <a:off x="9901437" y="5708537"/>
                <a:ext cx="31328" cy="17653"/>
              </a:xfrm>
              <a:custGeom>
                <a:avLst/>
                <a:gdLst>
                  <a:gd name="T0" fmla="*/ 59 w 59"/>
                  <a:gd name="T1" fmla="*/ 28 h 33"/>
                  <a:gd name="T2" fmla="*/ 56 w 59"/>
                  <a:gd name="T3" fmla="*/ 33 h 33"/>
                  <a:gd name="T4" fmla="*/ 0 w 59"/>
                  <a:gd name="T5" fmla="*/ 5 h 33"/>
                  <a:gd name="T6" fmla="*/ 3 w 59"/>
                  <a:gd name="T7" fmla="*/ 0 h 33"/>
                  <a:gd name="T8" fmla="*/ 59 w 59"/>
                  <a:gd name="T9" fmla="*/ 28 h 33"/>
                </a:gdLst>
                <a:ahLst/>
                <a:cxnLst>
                  <a:cxn ang="0">
                    <a:pos x="T0" y="T1"/>
                  </a:cxn>
                  <a:cxn ang="0">
                    <a:pos x="T2" y="T3"/>
                  </a:cxn>
                  <a:cxn ang="0">
                    <a:pos x="T4" y="T5"/>
                  </a:cxn>
                  <a:cxn ang="0">
                    <a:pos x="T6" y="T7"/>
                  </a:cxn>
                  <a:cxn ang="0">
                    <a:pos x="T8" y="T9"/>
                  </a:cxn>
                </a:cxnLst>
                <a:rect l="0" t="0" r="r" b="b"/>
                <a:pathLst>
                  <a:path w="59" h="33">
                    <a:moveTo>
                      <a:pt x="59" y="28"/>
                    </a:moveTo>
                    <a:cubicBezTo>
                      <a:pt x="58" y="30"/>
                      <a:pt x="57" y="31"/>
                      <a:pt x="56" y="33"/>
                    </a:cubicBezTo>
                    <a:cubicBezTo>
                      <a:pt x="37" y="23"/>
                      <a:pt x="19" y="14"/>
                      <a:pt x="0" y="5"/>
                    </a:cubicBezTo>
                    <a:cubicBezTo>
                      <a:pt x="1" y="3"/>
                      <a:pt x="2" y="2"/>
                      <a:pt x="3" y="0"/>
                    </a:cubicBezTo>
                    <a:cubicBezTo>
                      <a:pt x="22" y="9"/>
                      <a:pt x="40" y="18"/>
                      <a:pt x="5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76" name="Freeform 36"/>
              <p:cNvSpPr/>
              <p:nvPr/>
            </p:nvSpPr>
            <p:spPr bwMode="auto">
              <a:xfrm>
                <a:off x="9835548" y="5754286"/>
                <a:ext cx="13675" cy="31577"/>
              </a:xfrm>
              <a:custGeom>
                <a:avLst/>
                <a:gdLst>
                  <a:gd name="T0" fmla="*/ 26 w 26"/>
                  <a:gd name="T1" fmla="*/ 58 h 59"/>
                  <a:gd name="T2" fmla="*/ 20 w 26"/>
                  <a:gd name="T3" fmla="*/ 59 h 59"/>
                  <a:gd name="T4" fmla="*/ 0 w 26"/>
                  <a:gd name="T5" fmla="*/ 2 h 59"/>
                  <a:gd name="T6" fmla="*/ 5 w 26"/>
                  <a:gd name="T7" fmla="*/ 0 h 59"/>
                  <a:gd name="T8" fmla="*/ 26 w 26"/>
                  <a:gd name="T9" fmla="*/ 58 h 59"/>
                </a:gdLst>
                <a:ahLst/>
                <a:cxnLst>
                  <a:cxn ang="0">
                    <a:pos x="T0" y="T1"/>
                  </a:cxn>
                  <a:cxn ang="0">
                    <a:pos x="T2" y="T3"/>
                  </a:cxn>
                  <a:cxn ang="0">
                    <a:pos x="T4" y="T5"/>
                  </a:cxn>
                  <a:cxn ang="0">
                    <a:pos x="T6" y="T7"/>
                  </a:cxn>
                  <a:cxn ang="0">
                    <a:pos x="T8" y="T9"/>
                  </a:cxn>
                </a:cxnLst>
                <a:rect l="0" t="0" r="r" b="b"/>
                <a:pathLst>
                  <a:path w="26" h="59">
                    <a:moveTo>
                      <a:pt x="26" y="58"/>
                    </a:moveTo>
                    <a:cubicBezTo>
                      <a:pt x="23" y="58"/>
                      <a:pt x="22" y="59"/>
                      <a:pt x="20" y="59"/>
                    </a:cubicBezTo>
                    <a:cubicBezTo>
                      <a:pt x="13" y="40"/>
                      <a:pt x="7" y="21"/>
                      <a:pt x="0" y="2"/>
                    </a:cubicBezTo>
                    <a:cubicBezTo>
                      <a:pt x="2" y="1"/>
                      <a:pt x="3" y="1"/>
                      <a:pt x="5" y="0"/>
                    </a:cubicBezTo>
                    <a:cubicBezTo>
                      <a:pt x="12" y="19"/>
                      <a:pt x="19" y="38"/>
                      <a:pt x="26"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77" name="Freeform 37"/>
              <p:cNvSpPr/>
              <p:nvPr/>
            </p:nvSpPr>
            <p:spPr bwMode="auto">
              <a:xfrm>
                <a:off x="9771649" y="5528524"/>
                <a:ext cx="15913" cy="13426"/>
              </a:xfrm>
              <a:custGeom>
                <a:avLst/>
                <a:gdLst>
                  <a:gd name="T0" fmla="*/ 30 w 30"/>
                  <a:gd name="T1" fmla="*/ 1 h 25"/>
                  <a:gd name="T2" fmla="*/ 11 w 30"/>
                  <a:gd name="T3" fmla="*/ 25 h 25"/>
                  <a:gd name="T4" fmla="*/ 0 w 30"/>
                  <a:gd name="T5" fmla="*/ 10 h 25"/>
                  <a:gd name="T6" fmla="*/ 28 w 30"/>
                  <a:gd name="T7" fmla="*/ 0 h 25"/>
                  <a:gd name="T8" fmla="*/ 30 w 30"/>
                  <a:gd name="T9" fmla="*/ 1 h 25"/>
                </a:gdLst>
                <a:ahLst/>
                <a:cxnLst>
                  <a:cxn ang="0">
                    <a:pos x="T0" y="T1"/>
                  </a:cxn>
                  <a:cxn ang="0">
                    <a:pos x="T2" y="T3"/>
                  </a:cxn>
                  <a:cxn ang="0">
                    <a:pos x="T4" y="T5"/>
                  </a:cxn>
                  <a:cxn ang="0">
                    <a:pos x="T6" y="T7"/>
                  </a:cxn>
                  <a:cxn ang="0">
                    <a:pos x="T8" y="T9"/>
                  </a:cxn>
                </a:cxnLst>
                <a:rect l="0" t="0" r="r" b="b"/>
                <a:pathLst>
                  <a:path w="30" h="25">
                    <a:moveTo>
                      <a:pt x="30" y="1"/>
                    </a:moveTo>
                    <a:cubicBezTo>
                      <a:pt x="27" y="12"/>
                      <a:pt x="19" y="17"/>
                      <a:pt x="11" y="25"/>
                    </a:cubicBezTo>
                    <a:cubicBezTo>
                      <a:pt x="7" y="20"/>
                      <a:pt x="3" y="15"/>
                      <a:pt x="0" y="10"/>
                    </a:cubicBezTo>
                    <a:cubicBezTo>
                      <a:pt x="10" y="6"/>
                      <a:pt x="19" y="3"/>
                      <a:pt x="28" y="0"/>
                    </a:cubicBezTo>
                    <a:cubicBezTo>
                      <a:pt x="29" y="0"/>
                      <a:pt x="29" y="1"/>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78" name="Freeform 38"/>
              <p:cNvSpPr/>
              <p:nvPr/>
            </p:nvSpPr>
            <p:spPr bwMode="auto">
              <a:xfrm>
                <a:off x="9863147" y="5550901"/>
                <a:ext cx="7956" cy="13924"/>
              </a:xfrm>
              <a:custGeom>
                <a:avLst/>
                <a:gdLst>
                  <a:gd name="T0" fmla="*/ 1 w 15"/>
                  <a:gd name="T1" fmla="*/ 0 h 26"/>
                  <a:gd name="T2" fmla="*/ 15 w 15"/>
                  <a:gd name="T3" fmla="*/ 20 h 26"/>
                  <a:gd name="T4" fmla="*/ 8 w 15"/>
                  <a:gd name="T5" fmla="*/ 26 h 26"/>
                  <a:gd name="T6" fmla="*/ 0 w 15"/>
                  <a:gd name="T7" fmla="*/ 19 h 26"/>
                  <a:gd name="T8" fmla="*/ 0 w 15"/>
                  <a:gd name="T9" fmla="*/ 9 h 26"/>
                  <a:gd name="T10" fmla="*/ 1 w 15"/>
                  <a:gd name="T11" fmla="*/ 0 h 26"/>
                </a:gdLst>
                <a:ahLst/>
                <a:cxnLst>
                  <a:cxn ang="0">
                    <a:pos x="T0" y="T1"/>
                  </a:cxn>
                  <a:cxn ang="0">
                    <a:pos x="T2" y="T3"/>
                  </a:cxn>
                  <a:cxn ang="0">
                    <a:pos x="T4" y="T5"/>
                  </a:cxn>
                  <a:cxn ang="0">
                    <a:pos x="T6" y="T7"/>
                  </a:cxn>
                  <a:cxn ang="0">
                    <a:pos x="T8" y="T9"/>
                  </a:cxn>
                  <a:cxn ang="0">
                    <a:pos x="T10" y="T11"/>
                  </a:cxn>
                </a:cxnLst>
                <a:rect l="0" t="0" r="r" b="b"/>
                <a:pathLst>
                  <a:path w="15" h="26">
                    <a:moveTo>
                      <a:pt x="1" y="0"/>
                    </a:moveTo>
                    <a:cubicBezTo>
                      <a:pt x="11" y="5"/>
                      <a:pt x="15" y="12"/>
                      <a:pt x="15" y="20"/>
                    </a:cubicBezTo>
                    <a:cubicBezTo>
                      <a:pt x="15" y="25"/>
                      <a:pt x="12" y="26"/>
                      <a:pt x="8" y="26"/>
                    </a:cubicBezTo>
                    <a:cubicBezTo>
                      <a:pt x="4" y="26"/>
                      <a:pt x="0" y="22"/>
                      <a:pt x="0" y="19"/>
                    </a:cubicBezTo>
                    <a:cubicBezTo>
                      <a:pt x="0" y="15"/>
                      <a:pt x="0" y="12"/>
                      <a:pt x="0" y="9"/>
                    </a:cubicBezTo>
                    <a:cubicBezTo>
                      <a:pt x="0" y="6"/>
                      <a:pt x="1" y="4"/>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79" name="Freeform 39"/>
              <p:cNvSpPr/>
              <p:nvPr/>
            </p:nvSpPr>
            <p:spPr bwMode="auto">
              <a:xfrm>
                <a:off x="9655536" y="5587202"/>
                <a:ext cx="13924" cy="8454"/>
              </a:xfrm>
              <a:custGeom>
                <a:avLst/>
                <a:gdLst>
                  <a:gd name="T0" fmla="*/ 0 w 26"/>
                  <a:gd name="T1" fmla="*/ 2 h 16"/>
                  <a:gd name="T2" fmla="*/ 18 w 26"/>
                  <a:gd name="T3" fmla="*/ 0 h 16"/>
                  <a:gd name="T4" fmla="*/ 23 w 26"/>
                  <a:gd name="T5" fmla="*/ 12 h 16"/>
                  <a:gd name="T6" fmla="*/ 21 w 26"/>
                  <a:gd name="T7" fmla="*/ 16 h 16"/>
                  <a:gd name="T8" fmla="*/ 9 w 26"/>
                  <a:gd name="T9" fmla="*/ 13 h 16"/>
                  <a:gd name="T10" fmla="*/ 0 w 26"/>
                  <a:gd name="T11" fmla="*/ 2 h 16"/>
                </a:gdLst>
                <a:ahLst/>
                <a:cxnLst>
                  <a:cxn ang="0">
                    <a:pos x="T0" y="T1"/>
                  </a:cxn>
                  <a:cxn ang="0">
                    <a:pos x="T2" y="T3"/>
                  </a:cxn>
                  <a:cxn ang="0">
                    <a:pos x="T4" y="T5"/>
                  </a:cxn>
                  <a:cxn ang="0">
                    <a:pos x="T6" y="T7"/>
                  </a:cxn>
                  <a:cxn ang="0">
                    <a:pos x="T8" y="T9"/>
                  </a:cxn>
                  <a:cxn ang="0">
                    <a:pos x="T10" y="T11"/>
                  </a:cxn>
                </a:cxnLst>
                <a:rect l="0" t="0" r="r" b="b"/>
                <a:pathLst>
                  <a:path w="26" h="16">
                    <a:moveTo>
                      <a:pt x="0" y="2"/>
                    </a:moveTo>
                    <a:cubicBezTo>
                      <a:pt x="6" y="1"/>
                      <a:pt x="12" y="0"/>
                      <a:pt x="18" y="0"/>
                    </a:cubicBezTo>
                    <a:cubicBezTo>
                      <a:pt x="23" y="1"/>
                      <a:pt x="26" y="6"/>
                      <a:pt x="23" y="12"/>
                    </a:cubicBezTo>
                    <a:cubicBezTo>
                      <a:pt x="22" y="13"/>
                      <a:pt x="21" y="15"/>
                      <a:pt x="21" y="16"/>
                    </a:cubicBezTo>
                    <a:cubicBezTo>
                      <a:pt x="17" y="15"/>
                      <a:pt x="13" y="14"/>
                      <a:pt x="9" y="13"/>
                    </a:cubicBezTo>
                    <a:cubicBezTo>
                      <a:pt x="4" y="12"/>
                      <a:pt x="2" y="8"/>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80" name="Freeform 40"/>
              <p:cNvSpPr/>
              <p:nvPr/>
            </p:nvSpPr>
            <p:spPr bwMode="auto">
              <a:xfrm>
                <a:off x="9756731" y="5502915"/>
                <a:ext cx="8951" cy="12183"/>
              </a:xfrm>
              <a:custGeom>
                <a:avLst/>
                <a:gdLst>
                  <a:gd name="T0" fmla="*/ 1 w 17"/>
                  <a:gd name="T1" fmla="*/ 23 h 23"/>
                  <a:gd name="T2" fmla="*/ 0 w 17"/>
                  <a:gd name="T3" fmla="*/ 5 h 23"/>
                  <a:gd name="T4" fmla="*/ 3 w 17"/>
                  <a:gd name="T5" fmla="*/ 0 h 23"/>
                  <a:gd name="T6" fmla="*/ 7 w 17"/>
                  <a:gd name="T7" fmla="*/ 2 h 23"/>
                  <a:gd name="T8" fmla="*/ 15 w 17"/>
                  <a:gd name="T9" fmla="*/ 14 h 23"/>
                  <a:gd name="T10" fmla="*/ 8 w 17"/>
                  <a:gd name="T11" fmla="*/ 23 h 23"/>
                  <a:gd name="T12" fmla="*/ 1 w 17"/>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7" h="23">
                    <a:moveTo>
                      <a:pt x="1" y="23"/>
                    </a:moveTo>
                    <a:cubicBezTo>
                      <a:pt x="0" y="16"/>
                      <a:pt x="0" y="11"/>
                      <a:pt x="0" y="5"/>
                    </a:cubicBezTo>
                    <a:cubicBezTo>
                      <a:pt x="0" y="3"/>
                      <a:pt x="1" y="1"/>
                      <a:pt x="3" y="0"/>
                    </a:cubicBezTo>
                    <a:cubicBezTo>
                      <a:pt x="3" y="0"/>
                      <a:pt x="6" y="1"/>
                      <a:pt x="7" y="2"/>
                    </a:cubicBezTo>
                    <a:cubicBezTo>
                      <a:pt x="10" y="6"/>
                      <a:pt x="13" y="10"/>
                      <a:pt x="15" y="14"/>
                    </a:cubicBezTo>
                    <a:cubicBezTo>
                      <a:pt x="17" y="20"/>
                      <a:pt x="14" y="23"/>
                      <a:pt x="8" y="23"/>
                    </a:cubicBezTo>
                    <a:cubicBezTo>
                      <a:pt x="6" y="23"/>
                      <a:pt x="3" y="23"/>
                      <a:pt x="1"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81" name="Freeform 41"/>
              <p:cNvSpPr/>
              <p:nvPr/>
            </p:nvSpPr>
            <p:spPr bwMode="auto">
              <a:xfrm>
                <a:off x="9668465" y="5600380"/>
                <a:ext cx="11189" cy="7956"/>
              </a:xfrm>
              <a:custGeom>
                <a:avLst/>
                <a:gdLst>
                  <a:gd name="T0" fmla="*/ 15 w 21"/>
                  <a:gd name="T1" fmla="*/ 15 h 15"/>
                  <a:gd name="T2" fmla="*/ 2 w 21"/>
                  <a:gd name="T3" fmla="*/ 8 h 15"/>
                  <a:gd name="T4" fmla="*/ 0 w 21"/>
                  <a:gd name="T5" fmla="*/ 4 h 15"/>
                  <a:gd name="T6" fmla="*/ 4 w 21"/>
                  <a:gd name="T7" fmla="*/ 1 h 15"/>
                  <a:gd name="T8" fmla="*/ 11 w 21"/>
                  <a:gd name="T9" fmla="*/ 1 h 15"/>
                  <a:gd name="T10" fmla="*/ 20 w 21"/>
                  <a:gd name="T11" fmla="*/ 5 h 15"/>
                  <a:gd name="T12" fmla="*/ 15 w 21"/>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1" h="15">
                    <a:moveTo>
                      <a:pt x="15" y="15"/>
                    </a:moveTo>
                    <a:cubicBezTo>
                      <a:pt x="11" y="13"/>
                      <a:pt x="7" y="11"/>
                      <a:pt x="2" y="8"/>
                    </a:cubicBezTo>
                    <a:cubicBezTo>
                      <a:pt x="1" y="7"/>
                      <a:pt x="0" y="5"/>
                      <a:pt x="0" y="4"/>
                    </a:cubicBezTo>
                    <a:cubicBezTo>
                      <a:pt x="0" y="3"/>
                      <a:pt x="2" y="2"/>
                      <a:pt x="4" y="1"/>
                    </a:cubicBezTo>
                    <a:cubicBezTo>
                      <a:pt x="6" y="1"/>
                      <a:pt x="9" y="1"/>
                      <a:pt x="11" y="1"/>
                    </a:cubicBezTo>
                    <a:cubicBezTo>
                      <a:pt x="15" y="1"/>
                      <a:pt x="19" y="0"/>
                      <a:pt x="20" y="5"/>
                    </a:cubicBezTo>
                    <a:cubicBezTo>
                      <a:pt x="21" y="11"/>
                      <a:pt x="21" y="11"/>
                      <a:pt x="15"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82" name="Freeform 42"/>
              <p:cNvSpPr/>
              <p:nvPr/>
            </p:nvSpPr>
            <p:spPr bwMode="auto">
              <a:xfrm>
                <a:off x="9752007" y="5522060"/>
                <a:ext cx="6962" cy="10691"/>
              </a:xfrm>
              <a:custGeom>
                <a:avLst/>
                <a:gdLst>
                  <a:gd name="T0" fmla="*/ 1 w 13"/>
                  <a:gd name="T1" fmla="*/ 20 h 20"/>
                  <a:gd name="T2" fmla="*/ 0 w 13"/>
                  <a:gd name="T3" fmla="*/ 5 h 20"/>
                  <a:gd name="T4" fmla="*/ 3 w 13"/>
                  <a:gd name="T5" fmla="*/ 0 h 20"/>
                  <a:gd name="T6" fmla="*/ 7 w 13"/>
                  <a:gd name="T7" fmla="*/ 2 h 20"/>
                  <a:gd name="T8" fmla="*/ 9 w 13"/>
                  <a:gd name="T9" fmla="*/ 4 h 20"/>
                  <a:gd name="T10" fmla="*/ 12 w 13"/>
                  <a:gd name="T11" fmla="*/ 15 h 20"/>
                  <a:gd name="T12" fmla="*/ 1 w 13"/>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3" h="20">
                    <a:moveTo>
                      <a:pt x="1" y="20"/>
                    </a:moveTo>
                    <a:cubicBezTo>
                      <a:pt x="0" y="14"/>
                      <a:pt x="0" y="10"/>
                      <a:pt x="0" y="5"/>
                    </a:cubicBezTo>
                    <a:cubicBezTo>
                      <a:pt x="0" y="3"/>
                      <a:pt x="2" y="2"/>
                      <a:pt x="3" y="0"/>
                    </a:cubicBezTo>
                    <a:cubicBezTo>
                      <a:pt x="4" y="1"/>
                      <a:pt x="6" y="1"/>
                      <a:pt x="7" y="2"/>
                    </a:cubicBezTo>
                    <a:cubicBezTo>
                      <a:pt x="8" y="3"/>
                      <a:pt x="8" y="4"/>
                      <a:pt x="9" y="4"/>
                    </a:cubicBezTo>
                    <a:cubicBezTo>
                      <a:pt x="10" y="8"/>
                      <a:pt x="13" y="12"/>
                      <a:pt x="12" y="15"/>
                    </a:cubicBezTo>
                    <a:cubicBezTo>
                      <a:pt x="10" y="17"/>
                      <a:pt x="5" y="18"/>
                      <a:pt x="1"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sp>
            <p:nvSpPr>
              <p:cNvPr id="83" name="Freeform 43"/>
              <p:cNvSpPr/>
              <p:nvPr/>
            </p:nvSpPr>
            <p:spPr bwMode="auto">
              <a:xfrm>
                <a:off x="9903675" y="5580240"/>
                <a:ext cx="7956" cy="7956"/>
              </a:xfrm>
              <a:custGeom>
                <a:avLst/>
                <a:gdLst>
                  <a:gd name="T0" fmla="*/ 15 w 15"/>
                  <a:gd name="T1" fmla="*/ 0 h 15"/>
                  <a:gd name="T2" fmla="*/ 7 w 15"/>
                  <a:gd name="T3" fmla="*/ 14 h 15"/>
                  <a:gd name="T4" fmla="*/ 1 w 15"/>
                  <a:gd name="T5" fmla="*/ 13 h 15"/>
                  <a:gd name="T6" fmla="*/ 1 w 15"/>
                  <a:gd name="T7" fmla="*/ 6 h 15"/>
                  <a:gd name="T8" fmla="*/ 15 w 15"/>
                  <a:gd name="T9" fmla="*/ 0 h 15"/>
                </a:gdLst>
                <a:ahLst/>
                <a:cxnLst>
                  <a:cxn ang="0">
                    <a:pos x="T0" y="T1"/>
                  </a:cxn>
                  <a:cxn ang="0">
                    <a:pos x="T2" y="T3"/>
                  </a:cxn>
                  <a:cxn ang="0">
                    <a:pos x="T4" y="T5"/>
                  </a:cxn>
                  <a:cxn ang="0">
                    <a:pos x="T6" y="T7"/>
                  </a:cxn>
                  <a:cxn ang="0">
                    <a:pos x="T8" y="T9"/>
                  </a:cxn>
                </a:cxnLst>
                <a:rect l="0" t="0" r="r" b="b"/>
                <a:pathLst>
                  <a:path w="15" h="15">
                    <a:moveTo>
                      <a:pt x="15" y="0"/>
                    </a:moveTo>
                    <a:cubicBezTo>
                      <a:pt x="14" y="8"/>
                      <a:pt x="12" y="12"/>
                      <a:pt x="7" y="14"/>
                    </a:cubicBezTo>
                    <a:cubicBezTo>
                      <a:pt x="5" y="15"/>
                      <a:pt x="1" y="14"/>
                      <a:pt x="1" y="13"/>
                    </a:cubicBezTo>
                    <a:cubicBezTo>
                      <a:pt x="0" y="11"/>
                      <a:pt x="0" y="7"/>
                      <a:pt x="1" y="6"/>
                    </a:cubicBezTo>
                    <a:cubicBezTo>
                      <a:pt x="5" y="3"/>
                      <a:pt x="10" y="2"/>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grpSp>
        <p:grpSp>
          <p:nvGrpSpPr>
            <p:cNvPr id="27" name="组合 26"/>
            <p:cNvGrpSpPr/>
            <p:nvPr/>
          </p:nvGrpSpPr>
          <p:grpSpPr>
            <a:xfrm>
              <a:off x="10940044" y="6642328"/>
              <a:ext cx="1029090" cy="73155"/>
              <a:chOff x="1078315" y="5008358"/>
              <a:chExt cx="2513856" cy="178705"/>
            </a:xfrm>
            <a:grpFill/>
          </p:grpSpPr>
          <p:sp>
            <p:nvSpPr>
              <p:cNvPr id="28" name="任意多边形 27"/>
              <p:cNvSpPr/>
              <p:nvPr/>
            </p:nvSpPr>
            <p:spPr>
              <a:xfrm>
                <a:off x="2056897" y="5008358"/>
                <a:ext cx="141871" cy="178705"/>
              </a:xfrm>
              <a:custGeom>
                <a:avLst/>
                <a:gdLst/>
                <a:ahLst/>
                <a:cxnLst/>
                <a:rect l="l" t="t" r="r" b="b"/>
                <a:pathLst>
                  <a:path w="141871" h="178705">
                    <a:moveTo>
                      <a:pt x="90302" y="0"/>
                    </a:moveTo>
                    <a:cubicBezTo>
                      <a:pt x="108980" y="0"/>
                      <a:pt x="124793" y="2977"/>
                      <a:pt x="137741" y="8930"/>
                    </a:cubicBezTo>
                    <a:lnTo>
                      <a:pt x="137741" y="33040"/>
                    </a:lnTo>
                    <a:cubicBezTo>
                      <a:pt x="123900" y="24333"/>
                      <a:pt x="107417" y="19980"/>
                      <a:pt x="88293" y="19980"/>
                    </a:cubicBezTo>
                    <a:cubicBezTo>
                      <a:pt x="69466" y="19980"/>
                      <a:pt x="53950" y="26417"/>
                      <a:pt x="41747" y="39291"/>
                    </a:cubicBezTo>
                    <a:cubicBezTo>
                      <a:pt x="29543" y="52164"/>
                      <a:pt x="23441" y="69131"/>
                      <a:pt x="23441" y="90190"/>
                    </a:cubicBezTo>
                    <a:cubicBezTo>
                      <a:pt x="23441" y="111844"/>
                      <a:pt x="29059" y="128699"/>
                      <a:pt x="40296" y="140754"/>
                    </a:cubicBezTo>
                    <a:cubicBezTo>
                      <a:pt x="51532" y="152809"/>
                      <a:pt x="66713" y="158837"/>
                      <a:pt x="85837" y="158837"/>
                    </a:cubicBezTo>
                    <a:cubicBezTo>
                      <a:pt x="99008" y="158837"/>
                      <a:pt x="110208" y="156307"/>
                      <a:pt x="119435" y="151247"/>
                    </a:cubicBezTo>
                    <a:lnTo>
                      <a:pt x="119435" y="104477"/>
                    </a:lnTo>
                    <a:lnTo>
                      <a:pt x="81930" y="104477"/>
                    </a:lnTo>
                    <a:lnTo>
                      <a:pt x="81930" y="84720"/>
                    </a:lnTo>
                    <a:lnTo>
                      <a:pt x="141871" y="84720"/>
                    </a:lnTo>
                    <a:lnTo>
                      <a:pt x="141871" y="163971"/>
                    </a:lnTo>
                    <a:cubicBezTo>
                      <a:pt x="124607" y="173794"/>
                      <a:pt x="105110" y="178705"/>
                      <a:pt x="83381" y="178705"/>
                    </a:cubicBezTo>
                    <a:cubicBezTo>
                      <a:pt x="58378" y="178705"/>
                      <a:pt x="38230" y="170799"/>
                      <a:pt x="22938" y="154986"/>
                    </a:cubicBezTo>
                    <a:cubicBezTo>
                      <a:pt x="7646" y="139173"/>
                      <a:pt x="0" y="118058"/>
                      <a:pt x="0" y="91641"/>
                    </a:cubicBezTo>
                    <a:cubicBezTo>
                      <a:pt x="0" y="64926"/>
                      <a:pt x="8446" y="42974"/>
                      <a:pt x="25338" y="25784"/>
                    </a:cubicBezTo>
                    <a:cubicBezTo>
                      <a:pt x="42230" y="8595"/>
                      <a:pt x="63885" y="0"/>
                      <a:pt x="9030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3136348" y="5008358"/>
                <a:ext cx="106263" cy="178705"/>
              </a:xfrm>
              <a:custGeom>
                <a:avLst/>
                <a:gdLst/>
                <a:ahLst/>
                <a:cxnLst/>
                <a:rect l="l" t="t" r="r" b="b"/>
                <a:pathLst>
                  <a:path w="106263" h="178705">
                    <a:moveTo>
                      <a:pt x="61056" y="0"/>
                    </a:moveTo>
                    <a:cubicBezTo>
                      <a:pt x="78246" y="0"/>
                      <a:pt x="90859" y="2084"/>
                      <a:pt x="98896" y="6251"/>
                    </a:cubicBezTo>
                    <a:lnTo>
                      <a:pt x="98896" y="30584"/>
                    </a:lnTo>
                    <a:cubicBezTo>
                      <a:pt x="88478" y="23366"/>
                      <a:pt x="75307" y="19757"/>
                      <a:pt x="59382" y="19757"/>
                    </a:cubicBezTo>
                    <a:cubicBezTo>
                      <a:pt x="48815" y="19757"/>
                      <a:pt x="40202" y="21971"/>
                      <a:pt x="33542" y="26398"/>
                    </a:cubicBezTo>
                    <a:cubicBezTo>
                      <a:pt x="26882" y="30826"/>
                      <a:pt x="23552" y="36984"/>
                      <a:pt x="23552" y="44872"/>
                    </a:cubicBezTo>
                    <a:cubicBezTo>
                      <a:pt x="23552" y="51867"/>
                      <a:pt x="25859" y="57559"/>
                      <a:pt x="30472" y="61950"/>
                    </a:cubicBezTo>
                    <a:cubicBezTo>
                      <a:pt x="35086" y="66340"/>
                      <a:pt x="45095" y="72330"/>
                      <a:pt x="60498" y="79921"/>
                    </a:cubicBezTo>
                    <a:cubicBezTo>
                      <a:pt x="77465" y="88032"/>
                      <a:pt x="89334" y="96143"/>
                      <a:pt x="96105" y="104254"/>
                    </a:cubicBezTo>
                    <a:cubicBezTo>
                      <a:pt x="102877" y="112365"/>
                      <a:pt x="106263" y="121481"/>
                      <a:pt x="106263" y="131601"/>
                    </a:cubicBezTo>
                    <a:cubicBezTo>
                      <a:pt x="106263" y="146782"/>
                      <a:pt x="100756" y="158428"/>
                      <a:pt x="89743" y="166539"/>
                    </a:cubicBezTo>
                    <a:cubicBezTo>
                      <a:pt x="78730" y="174650"/>
                      <a:pt x="63438" y="178705"/>
                      <a:pt x="43867" y="178705"/>
                    </a:cubicBezTo>
                    <a:cubicBezTo>
                      <a:pt x="37021" y="178705"/>
                      <a:pt x="29040" y="177757"/>
                      <a:pt x="19924" y="175859"/>
                    </a:cubicBezTo>
                    <a:cubicBezTo>
                      <a:pt x="10808" y="173961"/>
                      <a:pt x="4167" y="171599"/>
                      <a:pt x="0" y="168771"/>
                    </a:cubicBezTo>
                    <a:lnTo>
                      <a:pt x="0" y="143321"/>
                    </a:lnTo>
                    <a:cubicBezTo>
                      <a:pt x="5283" y="147935"/>
                      <a:pt x="12352" y="151730"/>
                      <a:pt x="21208" y="154707"/>
                    </a:cubicBezTo>
                    <a:cubicBezTo>
                      <a:pt x="30063" y="157683"/>
                      <a:pt x="38472" y="159172"/>
                      <a:pt x="46434" y="159172"/>
                    </a:cubicBezTo>
                    <a:cubicBezTo>
                      <a:pt x="70693" y="159172"/>
                      <a:pt x="82823" y="150540"/>
                      <a:pt x="82823" y="133276"/>
                    </a:cubicBezTo>
                    <a:cubicBezTo>
                      <a:pt x="82823" y="128439"/>
                      <a:pt x="81520" y="124085"/>
                      <a:pt x="78916" y="120216"/>
                    </a:cubicBezTo>
                    <a:cubicBezTo>
                      <a:pt x="76311" y="116346"/>
                      <a:pt x="72739" y="112923"/>
                      <a:pt x="68200" y="109947"/>
                    </a:cubicBezTo>
                    <a:cubicBezTo>
                      <a:pt x="63661" y="106970"/>
                      <a:pt x="55141" y="102394"/>
                      <a:pt x="42639" y="96217"/>
                    </a:cubicBezTo>
                    <a:cubicBezTo>
                      <a:pt x="25300" y="87585"/>
                      <a:pt x="13878" y="79567"/>
                      <a:pt x="8371" y="72163"/>
                    </a:cubicBezTo>
                    <a:cubicBezTo>
                      <a:pt x="2865" y="64759"/>
                      <a:pt x="111" y="56294"/>
                      <a:pt x="111" y="46769"/>
                    </a:cubicBezTo>
                    <a:cubicBezTo>
                      <a:pt x="111" y="32407"/>
                      <a:pt x="5878" y="21022"/>
                      <a:pt x="17413" y="12613"/>
                    </a:cubicBezTo>
                    <a:cubicBezTo>
                      <a:pt x="28947" y="4204"/>
                      <a:pt x="43495" y="0"/>
                      <a:pt x="610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1078315" y="5011260"/>
                <a:ext cx="132383" cy="172901"/>
              </a:xfrm>
              <a:custGeom>
                <a:avLst/>
                <a:gdLst/>
                <a:ahLst/>
                <a:cxnLst/>
                <a:rect l="l" t="t" r="r" b="b"/>
                <a:pathLst>
                  <a:path w="132383" h="172901">
                    <a:moveTo>
                      <a:pt x="7814" y="0"/>
                    </a:moveTo>
                    <a:lnTo>
                      <a:pt x="132383" y="0"/>
                    </a:lnTo>
                    <a:lnTo>
                      <a:pt x="132383" y="6697"/>
                    </a:lnTo>
                    <a:lnTo>
                      <a:pt x="32705" y="153144"/>
                    </a:lnTo>
                    <a:lnTo>
                      <a:pt x="130150" y="153144"/>
                    </a:lnTo>
                    <a:lnTo>
                      <a:pt x="130150" y="172901"/>
                    </a:lnTo>
                    <a:lnTo>
                      <a:pt x="0" y="172901"/>
                    </a:lnTo>
                    <a:lnTo>
                      <a:pt x="0" y="165311"/>
                    </a:lnTo>
                    <a:lnTo>
                      <a:pt x="99008" y="19869"/>
                    </a:lnTo>
                    <a:lnTo>
                      <a:pt x="7814" y="19869"/>
                    </a:lnTo>
                    <a:lnTo>
                      <a:pt x="781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1239384" y="5011260"/>
                <a:ext cx="132160" cy="172901"/>
              </a:xfrm>
              <a:custGeom>
                <a:avLst/>
                <a:gdLst/>
                <a:ahLst/>
                <a:cxnLst/>
                <a:rect l="l" t="t" r="r" b="b"/>
                <a:pathLst>
                  <a:path w="132160" h="172901">
                    <a:moveTo>
                      <a:pt x="0" y="0"/>
                    </a:moveTo>
                    <a:lnTo>
                      <a:pt x="22325" y="0"/>
                    </a:lnTo>
                    <a:lnTo>
                      <a:pt x="22325" y="75121"/>
                    </a:lnTo>
                    <a:lnTo>
                      <a:pt x="109836" y="75121"/>
                    </a:lnTo>
                    <a:lnTo>
                      <a:pt x="109836" y="0"/>
                    </a:lnTo>
                    <a:lnTo>
                      <a:pt x="132160" y="0"/>
                    </a:lnTo>
                    <a:lnTo>
                      <a:pt x="132160" y="172901"/>
                    </a:lnTo>
                    <a:lnTo>
                      <a:pt x="109836" y="172901"/>
                    </a:lnTo>
                    <a:lnTo>
                      <a:pt x="109836" y="94990"/>
                    </a:lnTo>
                    <a:lnTo>
                      <a:pt x="22325" y="94990"/>
                    </a:lnTo>
                    <a:lnTo>
                      <a:pt x="22325" y="172901"/>
                    </a:lnTo>
                    <a:lnTo>
                      <a:pt x="0" y="17290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1420359" y="5011260"/>
                <a:ext cx="92981" cy="172901"/>
              </a:xfrm>
              <a:custGeom>
                <a:avLst/>
                <a:gdLst/>
                <a:ahLst/>
                <a:cxnLst/>
                <a:rect l="l" t="t" r="r" b="b"/>
                <a:pathLst>
                  <a:path w="92981" h="172901">
                    <a:moveTo>
                      <a:pt x="0" y="0"/>
                    </a:moveTo>
                    <a:lnTo>
                      <a:pt x="89074" y="0"/>
                    </a:lnTo>
                    <a:lnTo>
                      <a:pt x="89074" y="19869"/>
                    </a:lnTo>
                    <a:lnTo>
                      <a:pt x="22325" y="19869"/>
                    </a:lnTo>
                    <a:lnTo>
                      <a:pt x="22325" y="75233"/>
                    </a:lnTo>
                    <a:lnTo>
                      <a:pt x="84163" y="75233"/>
                    </a:lnTo>
                    <a:lnTo>
                      <a:pt x="84163" y="94990"/>
                    </a:lnTo>
                    <a:lnTo>
                      <a:pt x="22325" y="94990"/>
                    </a:lnTo>
                    <a:lnTo>
                      <a:pt x="22325" y="153144"/>
                    </a:lnTo>
                    <a:lnTo>
                      <a:pt x="92981" y="153144"/>
                    </a:lnTo>
                    <a:lnTo>
                      <a:pt x="92981" y="172901"/>
                    </a:lnTo>
                    <a:lnTo>
                      <a:pt x="0" y="17290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a:off x="1534064" y="5011260"/>
                <a:ext cx="66973" cy="175803"/>
              </a:xfrm>
              <a:custGeom>
                <a:avLst/>
                <a:gdLst/>
                <a:ahLst/>
                <a:cxnLst/>
                <a:rect l="l" t="t" r="r" b="b"/>
                <a:pathLst>
                  <a:path w="66973" h="175803">
                    <a:moveTo>
                      <a:pt x="44648" y="0"/>
                    </a:moveTo>
                    <a:lnTo>
                      <a:pt x="66973" y="0"/>
                    </a:lnTo>
                    <a:lnTo>
                      <a:pt x="66973" y="110170"/>
                    </a:lnTo>
                    <a:cubicBezTo>
                      <a:pt x="66973" y="131081"/>
                      <a:pt x="62545" y="147247"/>
                      <a:pt x="53690" y="158670"/>
                    </a:cubicBezTo>
                    <a:cubicBezTo>
                      <a:pt x="44834" y="170092"/>
                      <a:pt x="32779" y="175803"/>
                      <a:pt x="17525" y="175803"/>
                    </a:cubicBezTo>
                    <a:cubicBezTo>
                      <a:pt x="10455" y="175803"/>
                      <a:pt x="4614" y="174762"/>
                      <a:pt x="0" y="172678"/>
                    </a:cubicBezTo>
                    <a:lnTo>
                      <a:pt x="0" y="150912"/>
                    </a:lnTo>
                    <a:cubicBezTo>
                      <a:pt x="4614" y="154261"/>
                      <a:pt x="10418" y="155935"/>
                      <a:pt x="17413" y="155935"/>
                    </a:cubicBezTo>
                    <a:cubicBezTo>
                      <a:pt x="35570" y="155935"/>
                      <a:pt x="44648" y="140680"/>
                      <a:pt x="44648" y="110170"/>
                    </a:cubicBezTo>
                    <a:lnTo>
                      <a:pt x="4464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1648959" y="5011260"/>
                <a:ext cx="22325" cy="172901"/>
              </a:xfrm>
              <a:custGeom>
                <a:avLst/>
                <a:gdLst/>
                <a:ahLst/>
                <a:cxnLst/>
                <a:rect l="l" t="t" r="r" b="b"/>
                <a:pathLst>
                  <a:path w="22325" h="172901">
                    <a:moveTo>
                      <a:pt x="0" y="0"/>
                    </a:moveTo>
                    <a:lnTo>
                      <a:pt x="22325" y="0"/>
                    </a:lnTo>
                    <a:lnTo>
                      <a:pt x="22325" y="172901"/>
                    </a:lnTo>
                    <a:lnTo>
                      <a:pt x="0" y="17290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1695877" y="5011260"/>
                <a:ext cx="155600" cy="172901"/>
              </a:xfrm>
              <a:custGeom>
                <a:avLst/>
                <a:gdLst/>
                <a:ahLst/>
                <a:cxnLst/>
                <a:rect l="l" t="t" r="r" b="b"/>
                <a:pathLst>
                  <a:path w="155600" h="172901">
                    <a:moveTo>
                      <a:pt x="65857" y="0"/>
                    </a:moveTo>
                    <a:lnTo>
                      <a:pt x="89744" y="0"/>
                    </a:lnTo>
                    <a:lnTo>
                      <a:pt x="155600" y="172901"/>
                    </a:lnTo>
                    <a:lnTo>
                      <a:pt x="130932" y="172901"/>
                    </a:lnTo>
                    <a:lnTo>
                      <a:pt x="113296" y="125574"/>
                    </a:lnTo>
                    <a:lnTo>
                      <a:pt x="41300" y="125574"/>
                    </a:lnTo>
                    <a:lnTo>
                      <a:pt x="24669" y="172901"/>
                    </a:lnTo>
                    <a:lnTo>
                      <a:pt x="0" y="172901"/>
                    </a:lnTo>
                    <a:lnTo>
                      <a:pt x="65857" y="0"/>
                    </a:lnTo>
                    <a:close/>
                    <a:moveTo>
                      <a:pt x="77019" y="22101"/>
                    </a:moveTo>
                    <a:cubicBezTo>
                      <a:pt x="76200" y="27310"/>
                      <a:pt x="75270" y="31328"/>
                      <a:pt x="74228" y="34156"/>
                    </a:cubicBezTo>
                    <a:lnTo>
                      <a:pt x="48332" y="106040"/>
                    </a:lnTo>
                    <a:lnTo>
                      <a:pt x="106375" y="106040"/>
                    </a:lnTo>
                    <a:lnTo>
                      <a:pt x="80256" y="34156"/>
                    </a:lnTo>
                    <a:cubicBezTo>
                      <a:pt x="79437" y="31849"/>
                      <a:pt x="78544" y="27831"/>
                      <a:pt x="77577" y="22101"/>
                    </a:cubicBezTo>
                    <a:lnTo>
                      <a:pt x="77019" y="221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1877559" y="5011260"/>
                <a:ext cx="141201" cy="172901"/>
              </a:xfrm>
              <a:custGeom>
                <a:avLst/>
                <a:gdLst/>
                <a:ahLst/>
                <a:cxnLst/>
                <a:rect l="l" t="t" r="r" b="b"/>
                <a:pathLst>
                  <a:path w="141201" h="172901">
                    <a:moveTo>
                      <a:pt x="0" y="0"/>
                    </a:moveTo>
                    <a:lnTo>
                      <a:pt x="28017" y="0"/>
                    </a:lnTo>
                    <a:lnTo>
                      <a:pt x="112626" y="132160"/>
                    </a:lnTo>
                    <a:cubicBezTo>
                      <a:pt x="116644" y="138410"/>
                      <a:pt x="119026" y="142391"/>
                      <a:pt x="119770" y="144103"/>
                    </a:cubicBezTo>
                    <a:lnTo>
                      <a:pt x="120216" y="144103"/>
                    </a:lnTo>
                    <a:cubicBezTo>
                      <a:pt x="119472" y="139192"/>
                      <a:pt x="119100" y="130783"/>
                      <a:pt x="119100" y="118877"/>
                    </a:cubicBezTo>
                    <a:lnTo>
                      <a:pt x="119100" y="0"/>
                    </a:lnTo>
                    <a:lnTo>
                      <a:pt x="141201" y="0"/>
                    </a:lnTo>
                    <a:lnTo>
                      <a:pt x="141201" y="172901"/>
                    </a:lnTo>
                    <a:lnTo>
                      <a:pt x="114747" y="172901"/>
                    </a:lnTo>
                    <a:lnTo>
                      <a:pt x="27794" y="38398"/>
                    </a:lnTo>
                    <a:cubicBezTo>
                      <a:pt x="25338" y="34603"/>
                      <a:pt x="23366" y="30845"/>
                      <a:pt x="21878" y="27124"/>
                    </a:cubicBezTo>
                    <a:lnTo>
                      <a:pt x="21208" y="27124"/>
                    </a:lnTo>
                    <a:cubicBezTo>
                      <a:pt x="21804" y="30994"/>
                      <a:pt x="22101" y="39068"/>
                      <a:pt x="22101" y="51346"/>
                    </a:cubicBezTo>
                    <a:lnTo>
                      <a:pt x="22101" y="172901"/>
                    </a:lnTo>
                    <a:lnTo>
                      <a:pt x="0" y="17290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2285014" y="5011260"/>
                <a:ext cx="130261" cy="175803"/>
              </a:xfrm>
              <a:custGeom>
                <a:avLst/>
                <a:gdLst/>
                <a:ahLst/>
                <a:cxnLst/>
                <a:rect l="l" t="t" r="r" b="b"/>
                <a:pathLst>
                  <a:path w="130261" h="175803">
                    <a:moveTo>
                      <a:pt x="0" y="0"/>
                    </a:moveTo>
                    <a:lnTo>
                      <a:pt x="22324" y="0"/>
                    </a:lnTo>
                    <a:lnTo>
                      <a:pt x="22324" y="104031"/>
                    </a:lnTo>
                    <a:cubicBezTo>
                      <a:pt x="22324" y="138634"/>
                      <a:pt x="36835" y="155935"/>
                      <a:pt x="65856" y="155935"/>
                    </a:cubicBezTo>
                    <a:cubicBezTo>
                      <a:pt x="93910" y="155935"/>
                      <a:pt x="107937" y="139192"/>
                      <a:pt x="107937" y="105705"/>
                    </a:cubicBezTo>
                    <a:lnTo>
                      <a:pt x="107937" y="0"/>
                    </a:lnTo>
                    <a:lnTo>
                      <a:pt x="130261" y="0"/>
                    </a:lnTo>
                    <a:lnTo>
                      <a:pt x="130261" y="102468"/>
                    </a:lnTo>
                    <a:cubicBezTo>
                      <a:pt x="130261" y="151358"/>
                      <a:pt x="108086" y="175803"/>
                      <a:pt x="63735" y="175803"/>
                    </a:cubicBezTo>
                    <a:cubicBezTo>
                      <a:pt x="21245" y="175803"/>
                      <a:pt x="0" y="152214"/>
                      <a:pt x="0" y="105036"/>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2458584" y="5011260"/>
                <a:ext cx="141201" cy="172901"/>
              </a:xfrm>
              <a:custGeom>
                <a:avLst/>
                <a:gdLst/>
                <a:ahLst/>
                <a:cxnLst/>
                <a:rect l="l" t="t" r="r" b="b"/>
                <a:pathLst>
                  <a:path w="141201" h="172901">
                    <a:moveTo>
                      <a:pt x="0" y="0"/>
                    </a:moveTo>
                    <a:lnTo>
                      <a:pt x="28017" y="0"/>
                    </a:lnTo>
                    <a:lnTo>
                      <a:pt x="112626" y="132160"/>
                    </a:lnTo>
                    <a:cubicBezTo>
                      <a:pt x="116645" y="138410"/>
                      <a:pt x="119026" y="142391"/>
                      <a:pt x="119770" y="144103"/>
                    </a:cubicBezTo>
                    <a:lnTo>
                      <a:pt x="120216" y="144103"/>
                    </a:lnTo>
                    <a:cubicBezTo>
                      <a:pt x="119472" y="139192"/>
                      <a:pt x="119100" y="130783"/>
                      <a:pt x="119100" y="118877"/>
                    </a:cubicBezTo>
                    <a:lnTo>
                      <a:pt x="119100" y="0"/>
                    </a:lnTo>
                    <a:lnTo>
                      <a:pt x="141201" y="0"/>
                    </a:lnTo>
                    <a:lnTo>
                      <a:pt x="141201" y="172901"/>
                    </a:lnTo>
                    <a:lnTo>
                      <a:pt x="114747" y="172901"/>
                    </a:lnTo>
                    <a:lnTo>
                      <a:pt x="27794" y="38398"/>
                    </a:lnTo>
                    <a:cubicBezTo>
                      <a:pt x="25338" y="34603"/>
                      <a:pt x="23366" y="30845"/>
                      <a:pt x="21878" y="27124"/>
                    </a:cubicBezTo>
                    <a:lnTo>
                      <a:pt x="21208" y="27124"/>
                    </a:lnTo>
                    <a:cubicBezTo>
                      <a:pt x="21804" y="30994"/>
                      <a:pt x="22101" y="39068"/>
                      <a:pt x="22101" y="51346"/>
                    </a:cubicBezTo>
                    <a:lnTo>
                      <a:pt x="22101" y="172901"/>
                    </a:lnTo>
                    <a:lnTo>
                      <a:pt x="0" y="17290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2649084" y="5011260"/>
                <a:ext cx="22325" cy="172901"/>
              </a:xfrm>
              <a:custGeom>
                <a:avLst/>
                <a:gdLst/>
                <a:ahLst/>
                <a:cxnLst/>
                <a:rect l="l" t="t" r="r" b="b"/>
                <a:pathLst>
                  <a:path w="22325" h="172901">
                    <a:moveTo>
                      <a:pt x="0" y="0"/>
                    </a:moveTo>
                    <a:lnTo>
                      <a:pt x="22325" y="0"/>
                    </a:lnTo>
                    <a:lnTo>
                      <a:pt x="22325" y="172901"/>
                    </a:lnTo>
                    <a:lnTo>
                      <a:pt x="0" y="17290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2695444" y="5011260"/>
                <a:ext cx="150577" cy="172901"/>
              </a:xfrm>
              <a:custGeom>
                <a:avLst/>
                <a:gdLst/>
                <a:ahLst/>
                <a:cxnLst/>
                <a:rect l="l" t="t" r="r" b="b"/>
                <a:pathLst>
                  <a:path w="150577" h="172901">
                    <a:moveTo>
                      <a:pt x="0" y="0"/>
                    </a:moveTo>
                    <a:lnTo>
                      <a:pt x="24780" y="0"/>
                    </a:lnTo>
                    <a:lnTo>
                      <a:pt x="71326" y="135173"/>
                    </a:lnTo>
                    <a:cubicBezTo>
                      <a:pt x="72889" y="139638"/>
                      <a:pt x="74042" y="144810"/>
                      <a:pt x="74787" y="150689"/>
                    </a:cubicBezTo>
                    <a:lnTo>
                      <a:pt x="75345" y="150689"/>
                    </a:lnTo>
                    <a:cubicBezTo>
                      <a:pt x="75940" y="145554"/>
                      <a:pt x="77242" y="140308"/>
                      <a:pt x="79251" y="134950"/>
                    </a:cubicBezTo>
                    <a:lnTo>
                      <a:pt x="126690" y="0"/>
                    </a:lnTo>
                    <a:lnTo>
                      <a:pt x="150577" y="0"/>
                    </a:lnTo>
                    <a:lnTo>
                      <a:pt x="87065" y="172901"/>
                    </a:lnTo>
                    <a:lnTo>
                      <a:pt x="62285" y="17290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2868159" y="5011260"/>
                <a:ext cx="92981" cy="172901"/>
              </a:xfrm>
              <a:custGeom>
                <a:avLst/>
                <a:gdLst/>
                <a:ahLst/>
                <a:cxnLst/>
                <a:rect l="l" t="t" r="r" b="b"/>
                <a:pathLst>
                  <a:path w="92981" h="172901">
                    <a:moveTo>
                      <a:pt x="0" y="0"/>
                    </a:moveTo>
                    <a:lnTo>
                      <a:pt x="89074" y="0"/>
                    </a:lnTo>
                    <a:lnTo>
                      <a:pt x="89074" y="19869"/>
                    </a:lnTo>
                    <a:lnTo>
                      <a:pt x="22325" y="19869"/>
                    </a:lnTo>
                    <a:lnTo>
                      <a:pt x="22325" y="75233"/>
                    </a:lnTo>
                    <a:lnTo>
                      <a:pt x="84163" y="75233"/>
                    </a:lnTo>
                    <a:lnTo>
                      <a:pt x="84163" y="94990"/>
                    </a:lnTo>
                    <a:lnTo>
                      <a:pt x="22325" y="94990"/>
                    </a:lnTo>
                    <a:lnTo>
                      <a:pt x="22325" y="153144"/>
                    </a:lnTo>
                    <a:lnTo>
                      <a:pt x="92981" y="153144"/>
                    </a:lnTo>
                    <a:lnTo>
                      <a:pt x="92981" y="172901"/>
                    </a:lnTo>
                    <a:lnTo>
                      <a:pt x="0" y="17290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2991984" y="5011260"/>
                <a:ext cx="126244" cy="172901"/>
              </a:xfrm>
              <a:custGeom>
                <a:avLst/>
                <a:gdLst/>
                <a:ahLst/>
                <a:cxnLst/>
                <a:rect l="l" t="t" r="r" b="b"/>
                <a:pathLst>
                  <a:path w="126244" h="172901">
                    <a:moveTo>
                      <a:pt x="0" y="0"/>
                    </a:moveTo>
                    <a:lnTo>
                      <a:pt x="52686" y="0"/>
                    </a:lnTo>
                    <a:cubicBezTo>
                      <a:pt x="69503" y="0"/>
                      <a:pt x="82674" y="4056"/>
                      <a:pt x="92199" y="12167"/>
                    </a:cubicBezTo>
                    <a:cubicBezTo>
                      <a:pt x="101724" y="20278"/>
                      <a:pt x="106487" y="31626"/>
                      <a:pt x="106487" y="46211"/>
                    </a:cubicBezTo>
                    <a:cubicBezTo>
                      <a:pt x="106487" y="70173"/>
                      <a:pt x="93688" y="85725"/>
                      <a:pt x="68089" y="92869"/>
                    </a:cubicBezTo>
                    <a:lnTo>
                      <a:pt x="68089" y="93427"/>
                    </a:lnTo>
                    <a:cubicBezTo>
                      <a:pt x="72852" y="95436"/>
                      <a:pt x="76963" y="98301"/>
                      <a:pt x="80423" y="102022"/>
                    </a:cubicBezTo>
                    <a:cubicBezTo>
                      <a:pt x="83884" y="105743"/>
                      <a:pt x="88367" y="112105"/>
                      <a:pt x="93874" y="121109"/>
                    </a:cubicBezTo>
                    <a:lnTo>
                      <a:pt x="126244" y="172901"/>
                    </a:lnTo>
                    <a:lnTo>
                      <a:pt x="99901" y="172901"/>
                    </a:lnTo>
                    <a:lnTo>
                      <a:pt x="71215" y="124904"/>
                    </a:lnTo>
                    <a:cubicBezTo>
                      <a:pt x="65485" y="115305"/>
                      <a:pt x="60239" y="108775"/>
                      <a:pt x="55476" y="105315"/>
                    </a:cubicBezTo>
                    <a:cubicBezTo>
                      <a:pt x="50714" y="101854"/>
                      <a:pt x="45021" y="100124"/>
                      <a:pt x="38398" y="100124"/>
                    </a:cubicBezTo>
                    <a:lnTo>
                      <a:pt x="22325" y="100124"/>
                    </a:lnTo>
                    <a:lnTo>
                      <a:pt x="22325" y="172901"/>
                    </a:lnTo>
                    <a:lnTo>
                      <a:pt x="0" y="172901"/>
                    </a:lnTo>
                    <a:lnTo>
                      <a:pt x="0" y="0"/>
                    </a:lnTo>
                    <a:close/>
                    <a:moveTo>
                      <a:pt x="22325" y="19534"/>
                    </a:moveTo>
                    <a:lnTo>
                      <a:pt x="22325" y="80591"/>
                    </a:lnTo>
                    <a:lnTo>
                      <a:pt x="48667" y="80591"/>
                    </a:lnTo>
                    <a:cubicBezTo>
                      <a:pt x="58862" y="80591"/>
                      <a:pt x="67141" y="77614"/>
                      <a:pt x="73503" y="71661"/>
                    </a:cubicBezTo>
                    <a:cubicBezTo>
                      <a:pt x="79865" y="65708"/>
                      <a:pt x="83047" y="57894"/>
                      <a:pt x="83047" y="48220"/>
                    </a:cubicBezTo>
                    <a:cubicBezTo>
                      <a:pt x="83047" y="39216"/>
                      <a:pt x="80144" y="32184"/>
                      <a:pt x="74340" y="27124"/>
                    </a:cubicBezTo>
                    <a:cubicBezTo>
                      <a:pt x="68536" y="22064"/>
                      <a:pt x="60090" y="19534"/>
                      <a:pt x="49002" y="19534"/>
                    </a:cubicBezTo>
                    <a:lnTo>
                      <a:pt x="22325" y="1953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3277734" y="5011260"/>
                <a:ext cx="22325" cy="172901"/>
              </a:xfrm>
              <a:custGeom>
                <a:avLst/>
                <a:gdLst/>
                <a:ahLst/>
                <a:cxnLst/>
                <a:rect l="l" t="t" r="r" b="b"/>
                <a:pathLst>
                  <a:path w="22325" h="172901">
                    <a:moveTo>
                      <a:pt x="0" y="0"/>
                    </a:moveTo>
                    <a:lnTo>
                      <a:pt x="22325" y="0"/>
                    </a:lnTo>
                    <a:lnTo>
                      <a:pt x="22325" y="172901"/>
                    </a:lnTo>
                    <a:lnTo>
                      <a:pt x="0" y="17290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3326885" y="5011260"/>
                <a:ext cx="122002" cy="172901"/>
              </a:xfrm>
              <a:custGeom>
                <a:avLst/>
                <a:gdLst/>
                <a:ahLst/>
                <a:cxnLst/>
                <a:rect l="l" t="t" r="r" b="b"/>
                <a:pathLst>
                  <a:path w="122002" h="172901">
                    <a:moveTo>
                      <a:pt x="0" y="0"/>
                    </a:moveTo>
                    <a:lnTo>
                      <a:pt x="122002" y="0"/>
                    </a:lnTo>
                    <a:lnTo>
                      <a:pt x="122002" y="19869"/>
                    </a:lnTo>
                    <a:lnTo>
                      <a:pt x="72107" y="19869"/>
                    </a:lnTo>
                    <a:lnTo>
                      <a:pt x="72107" y="172901"/>
                    </a:lnTo>
                    <a:lnTo>
                      <a:pt x="49671" y="172901"/>
                    </a:lnTo>
                    <a:lnTo>
                      <a:pt x="49671" y="19869"/>
                    </a:lnTo>
                    <a:lnTo>
                      <a:pt x="0" y="19869"/>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3457333" y="5011260"/>
                <a:ext cx="134838" cy="172901"/>
              </a:xfrm>
              <a:custGeom>
                <a:avLst/>
                <a:gdLst/>
                <a:ahLst/>
                <a:cxnLst/>
                <a:rect l="l" t="t" r="r" b="b"/>
                <a:pathLst>
                  <a:path w="134838" h="172901">
                    <a:moveTo>
                      <a:pt x="0" y="0"/>
                    </a:moveTo>
                    <a:lnTo>
                      <a:pt x="25561" y="0"/>
                    </a:lnTo>
                    <a:lnTo>
                      <a:pt x="62954" y="76572"/>
                    </a:lnTo>
                    <a:cubicBezTo>
                      <a:pt x="63028" y="76647"/>
                      <a:pt x="64405" y="80330"/>
                      <a:pt x="67084" y="87623"/>
                    </a:cubicBezTo>
                    <a:lnTo>
                      <a:pt x="67419" y="87623"/>
                    </a:lnTo>
                    <a:cubicBezTo>
                      <a:pt x="68312" y="84497"/>
                      <a:pt x="69837" y="80851"/>
                      <a:pt x="71995" y="76684"/>
                    </a:cubicBezTo>
                    <a:lnTo>
                      <a:pt x="111063" y="0"/>
                    </a:lnTo>
                    <a:lnTo>
                      <a:pt x="134838" y="0"/>
                    </a:lnTo>
                    <a:lnTo>
                      <a:pt x="77911" y="109277"/>
                    </a:lnTo>
                    <a:lnTo>
                      <a:pt x="77911" y="172901"/>
                    </a:lnTo>
                    <a:lnTo>
                      <a:pt x="55475" y="172901"/>
                    </a:lnTo>
                    <a:lnTo>
                      <a:pt x="55475" y="109835"/>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98" name="矩形 97"/>
          <p:cNvSpPr/>
          <p:nvPr/>
        </p:nvSpPr>
        <p:spPr>
          <a:xfrm>
            <a:off x="1329073" y="2066739"/>
            <a:ext cx="6898054" cy="763479"/>
          </a:xfrm>
          <a:prstGeom prst="rect">
            <a:avLst/>
          </a:prstGeom>
        </p:spPr>
        <p:txBody>
          <a:bodyPr wrap="square">
            <a:spAutoFit/>
          </a:bodyPr>
          <a:lstStyle/>
          <a:p>
            <a:pPr algn="ctr">
              <a:lnSpc>
                <a:spcPct val="150000"/>
              </a:lnSpc>
            </a:pPr>
            <a:r>
              <a:rPr lang="zh-CN" altLang="en-US" sz="3300" b="1" dirty="0">
                <a:solidFill>
                  <a:schemeClr val="bg1"/>
                </a:solidFill>
              </a:rPr>
              <a:t>谢 谢 ！</a:t>
            </a:r>
          </a:p>
        </p:txBody>
      </p:sp>
      <p:grpSp>
        <p:nvGrpSpPr>
          <p:cNvPr id="99" name="组合 98"/>
          <p:cNvGrpSpPr/>
          <p:nvPr/>
        </p:nvGrpSpPr>
        <p:grpSpPr>
          <a:xfrm>
            <a:off x="2483768" y="2962667"/>
            <a:ext cx="4268620" cy="53665"/>
            <a:chOff x="4362450" y="3333997"/>
            <a:chExt cx="3502775" cy="45719"/>
          </a:xfrm>
        </p:grpSpPr>
        <p:cxnSp>
          <p:nvCxnSpPr>
            <p:cNvPr id="101" name="直接连接符 100"/>
            <p:cNvCxnSpPr/>
            <p:nvPr/>
          </p:nvCxnSpPr>
          <p:spPr>
            <a:xfrm>
              <a:off x="4362450" y="3356856"/>
              <a:ext cx="1620000" cy="0"/>
            </a:xfrm>
            <a:prstGeom prst="line">
              <a:avLst/>
            </a:prstGeom>
            <a:solidFill>
              <a:schemeClr val="bg1">
                <a:lumMod val="95000"/>
              </a:schemeClr>
            </a:solid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6245225" y="3356856"/>
              <a:ext cx="1620000" cy="0"/>
            </a:xfrm>
            <a:prstGeom prst="line">
              <a:avLst/>
            </a:prstGeom>
            <a:solidFill>
              <a:schemeClr val="bg1">
                <a:lumMod val="95000"/>
              </a:schemeClr>
            </a:solid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090978" y="3333997"/>
              <a:ext cx="45719" cy="4571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39.5"/>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i"/>
  <p:tag name="KSO_WM_UNIT_INDEX" val="1_1"/>
  <p:tag name="KSO_WM_UNIT_ID" val="diagram160108_2*m_i*1_1"/>
  <p:tag name="KSO_WM_TEMPLATE_CATEGORY" val="diagram"/>
  <p:tag name="KSO_WM_TEMPLATE_INDEX" val="160108"/>
  <p:tag name="KSO_WM_UNIT_LAYERLEVEL" val="1_1"/>
  <p:tag name="KSO_WM_TAG_VERSION" val="1.0"/>
  <p:tag name="KSO_WM_BEAUTIFY_FLAG" val="#wm#"/>
  <p:tag name="KSO_WM_UNIT_LINE_FORE_SCHEMECOLOR_INDEX" val="14"/>
  <p:tag name="KSO_WM_UNIT_LINE_FILL_TYPE" val="2"/>
  <p:tag name="KSO_WM_UNIT_TEXT_FILL_FORE_SCHEMECOLOR_INDEX" val="2"/>
  <p:tag name="KSO_WM_UNIT_TEXT_FILL_TYPE"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160108_2*m_h_i*1_1_3"/>
  <p:tag name="KSO_WM_TEMPLATE_CATEGORY" val="diagram"/>
  <p:tag name="KSO_WM_TEMPLATE_INDEX" val="160108"/>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160108_2*m_h_i*1_1_2"/>
  <p:tag name="KSO_WM_TEMPLATE_CATEGORY" val="diagram"/>
  <p:tag name="KSO_WM_TEMPLATE_INDEX" val="160108"/>
  <p:tag name="KSO_WM_UNIT_LAYERLEVEL" val="1_1_1"/>
  <p:tag name="KSO_WM_TAG_VERSION" val="1.0"/>
  <p:tag name="KSO_WM_BEAUTIFY_FLAG" val="#wm#"/>
  <p:tag name="KSO_WM_UNIT_FILL_FORE_SCHEMECOLOR_INDEX" val="5"/>
  <p:tag name="KSO_WM_UNIT_FILL_TYPE" val="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160108_2*m_h_i*1_2_3"/>
  <p:tag name="KSO_WM_TEMPLATE_CATEGORY" val="diagram"/>
  <p:tag name="KSO_WM_TEMPLATE_INDEX" val="160108"/>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160108_2*m_h_i*1_2_2"/>
  <p:tag name="KSO_WM_TEMPLATE_CATEGORY" val="diagram"/>
  <p:tag name="KSO_WM_TEMPLATE_INDEX" val="160108"/>
  <p:tag name="KSO_WM_UNIT_LAYERLEVEL" val="1_1_1"/>
  <p:tag name="KSO_WM_TAG_VERSION" val="1.0"/>
  <p:tag name="KSO_WM_BEAUTIFY_FLAG" val="#wm#"/>
  <p:tag name="KSO_WM_UNIT_FILL_FORE_SCHEMECOLOR_INDEX" val="6"/>
  <p:tag name="KSO_WM_UNIT_FILL_TYPE" val="1"/>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3"/>
  <p:tag name="KSO_WM_UNIT_ID" val="diagram160108_2*m_h_i*1_3_3"/>
  <p:tag name="KSO_WM_TEMPLATE_CATEGORY" val="diagram"/>
  <p:tag name="KSO_WM_TEMPLATE_INDEX" val="160108"/>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160108_2*m_h_i*1_3_2"/>
  <p:tag name="KSO_WM_TEMPLATE_CATEGORY" val="diagram"/>
  <p:tag name="KSO_WM_TEMPLATE_INDEX" val="160108"/>
  <p:tag name="KSO_WM_UNIT_LAYERLEVEL" val="1_1_1"/>
  <p:tag name="KSO_WM_TAG_VERSION" val="1.0"/>
  <p:tag name="KSO_WM_BEAUTIFY_FLAG" val="#wm#"/>
  <p:tag name="KSO_WM_UNIT_FILL_FORE_SCHEMECOLOR_INDEX" val="7"/>
  <p:tag name="KSO_WM_UNIT_FILL_TYPE" val="1"/>
</p:tagLst>
</file>

<file path=ppt/tags/tag9.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BIND_DECORATION_IDS" val="diagram160108_2*m_i*1_6;diagram160108_2*m_i*1_7"/>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160108_2*m_h_i*1_3_1"/>
  <p:tag name="KSO_WM_TEMPLATE_CATEGORY" val="diagram"/>
  <p:tag name="KSO_WM_TEMPLATE_INDEX" val="160108"/>
  <p:tag name="KSO_WM_UNIT_LAYERLEVEL" val="1_1_1"/>
  <p:tag name="KSO_WM_TAG_VERSION" val="1.0"/>
  <p:tag name="KSO_WM_BEAUTIFY_FLAG" val="#wm#"/>
  <p:tag name="KSO_WM_UNIT_FILL_FORE_SCHEMECOLOR_INDEX" val="7"/>
  <p:tag name="KSO_WM_UNIT_FILL_TYPE" val="1"/>
  <p:tag name="KSO_WM_UNIT_TEXT_FILL_FORE_SCHEMECOLOR_INDEX" val="14"/>
  <p:tag name="KSO_WM_UNIT_TEXT_FILL_TYPE" val="1"/>
</p:tagLst>
</file>

<file path=ppt/tags/tag1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m1-1"/>
  <p:tag name="KSO_WM_UNIT_TYPE" val="m_h_a"/>
  <p:tag name="KSO_WM_UNIT_INDEX" val="1_3_1"/>
  <p:tag name="KSO_WM_UNIT_ID" val="diagram160108_2*m_h_a*1_3_1"/>
  <p:tag name="KSO_WM_TEMPLATE_CATEGORY" val="diagram"/>
  <p:tag name="KSO_WM_TEMPLATE_INDEX" val="160108"/>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11.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BIND_DECORATION_IDS" val="diagram160108_2*m_i*1_2;diagram160108_2*m_i*1_3"/>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160108_2*m_h_i*1_1_1"/>
  <p:tag name="KSO_WM_TEMPLATE_CATEGORY" val="diagram"/>
  <p:tag name="KSO_WM_TEMPLATE_INDEX" val="160108"/>
  <p:tag name="KSO_WM_UNIT_LAYERLEVEL" val="1_1_1"/>
  <p:tag name="KSO_WM_TAG_VERSION" val="1.0"/>
  <p:tag name="KSO_WM_BEAUTIFY_FLAG" val="#wm#"/>
  <p:tag name="KSO_WM_UNIT_FILL_FORE_SCHEMECOLOR_INDEX" val="5"/>
  <p:tag name="KSO_WM_UNIT_FILL_TYPE" val="1"/>
  <p:tag name="KSO_WM_UNIT_TEXT_FILL_FORE_SCHEMECOLOR_INDEX" val="14"/>
  <p:tag name="KSO_WM_UNIT_TEXT_FILL_TYPE" val="1"/>
</p:tagLst>
</file>

<file path=ppt/tags/tag12.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18"/>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160108_2*m_h_f*1_1_1"/>
  <p:tag name="KSO_WM_TEMPLATE_CATEGORY" val="diagram"/>
  <p:tag name="KSO_WM_TEMPLATE_INDEX" val="16010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1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160108_2*m_h_a*1_1_1"/>
  <p:tag name="KSO_WM_TEMPLATE_CATEGORY" val="diagram"/>
  <p:tag name="KSO_WM_TEMPLATE_INDEX" val="160108"/>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14.xml><?xml version="1.0" encoding="utf-8"?>
<p:tagLst xmlns:a="http://schemas.openxmlformats.org/drawingml/2006/main" xmlns:r="http://schemas.openxmlformats.org/officeDocument/2006/relationships" xmlns:p="http://schemas.openxmlformats.org/presentationml/2006/main">
  <p:tag name="KSO_WM_UNIT_ISCONTENTSTITLE" val="0"/>
  <p:tag name="KSO_WM_UNIT_NOCLEAR" val="0"/>
  <p:tag name="KSO_WM_UNIT_BIND_DECORATION_IDS" val="diagram160108_2*m_i*1_4;diagram160108_2*m_i*1_5"/>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160108_2*m_h_i*1_2_1"/>
  <p:tag name="KSO_WM_TEMPLATE_CATEGORY" val="diagram"/>
  <p:tag name="KSO_WM_TEMPLATE_INDEX" val="160108"/>
  <p:tag name="KSO_WM_UNIT_LAYERLEVEL" val="1_1_1"/>
  <p:tag name="KSO_WM_TAG_VERSION" val="1.0"/>
  <p:tag name="KSO_WM_BEAUTIFY_FLAG" val="#wm#"/>
  <p:tag name="KSO_WM_UNIT_FILL_FORE_SCHEMECOLOR_INDEX" val="6"/>
  <p:tag name="KSO_WM_UNIT_FILL_TYPE" val="1"/>
  <p:tag name="KSO_WM_UNIT_TEXT_FILL_FORE_SCHEMECOLOR_INDEX" val="14"/>
  <p:tag name="KSO_WM_UNIT_TEXT_FILL_TYPE" val="1"/>
</p:tagLst>
</file>

<file path=ppt/tags/tag1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m1-1"/>
  <p:tag name="KSO_WM_UNIT_TYPE" val="m_h_a"/>
  <p:tag name="KSO_WM_UNIT_INDEX" val="1_2_1"/>
  <p:tag name="KSO_WM_UNIT_ID" val="diagram160108_2*m_h_a*1_2_1"/>
  <p:tag name="KSO_WM_TEMPLATE_CATEGORY" val="diagram"/>
  <p:tag name="KSO_WM_TEMPLATE_INDEX" val="160108"/>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16.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18"/>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160108_2*m_h_f*1_2_1"/>
  <p:tag name="KSO_WM_TEMPLATE_CATEGORY" val="diagram"/>
  <p:tag name="KSO_WM_TEMPLATE_INDEX" val="16010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i"/>
  <p:tag name="KSO_WM_UNIT_INDEX" val="1_1"/>
  <p:tag name="KSO_WM_UNIT_ID" val="diagram160108_1*m_i*1_1"/>
  <p:tag name="KSO_WM_TEMPLATE_CATEGORY" val="diagram"/>
  <p:tag name="KSO_WM_TEMPLATE_INDEX" val="160108"/>
  <p:tag name="KSO_WM_UNIT_LAYERLEVEL" val="1_1"/>
  <p:tag name="KSO_WM_TAG_VERSION" val="1.0"/>
  <p:tag name="KSO_WM_BEAUTIFY_FLAG" val="#wm#"/>
  <p:tag name="KSO_WM_UNIT_LINE_FORE_SCHEMECOLOR_INDEX" val="14"/>
  <p:tag name="KSO_WM_UNIT_LINE_FILL_TYPE" val="2"/>
  <p:tag name="KSO_WM_UNIT_TEXT_FILL_FORE_SCHEMECOLOR_INDEX" val="2"/>
  <p:tag name="KSO_WM_UNIT_TEXT_FILL_TYPE" val="1"/>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160108_1*m_h_i*1_1_2"/>
  <p:tag name="KSO_WM_TEMPLATE_CATEGORY" val="diagram"/>
  <p:tag name="KSO_WM_TEMPLATE_INDEX" val="160108"/>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160108_1*m_h_i*1_1_1"/>
  <p:tag name="KSO_WM_TEMPLATE_CATEGORY" val="diagram"/>
  <p:tag name="KSO_WM_TEMPLATE_INDEX" val="160108"/>
  <p:tag name="KSO_WM_UNIT_LAYERLEVEL" val="1_1_1"/>
  <p:tag name="KSO_WM_TAG_VERSION" val="1.0"/>
  <p:tag name="KSO_WM_BEAUTIFY_FLAG" val="#wm#"/>
  <p:tag name="KSO_WM_UNIT_FILL_FORE_SCHEMECOLOR_INDEX" val="5"/>
  <p:tag name="KSO_WM_UNIT_FILL_TYPE" val="1"/>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160108_1*m_h_i*1_2_2"/>
  <p:tag name="KSO_WM_TEMPLATE_CATEGORY" val="diagram"/>
  <p:tag name="KSO_WM_TEMPLATE_INDEX" val="160108"/>
  <p:tag name="KSO_WM_UNIT_LAYERLEVEL" val="1_1_1"/>
  <p:tag name="KSO_WM_TAG_VERSION" val="1.0"/>
  <p:tag name="KSO_WM_BEAUTIFY_FLAG" val="#wm#"/>
  <p:tag name="KSO_WM_UNIT_FILL_FORE_SCHEMECOLOR_INDEX" val="14"/>
  <p:tag name="KSO_WM_UNIT_FILL_TYPE" val="1"/>
  <p:tag name="KSO_WM_UNIT_LINE_FORE_SCHEMECOLOR_INDEX" val="14"/>
  <p:tag name="KSO_WM_UNIT_LINE_FILL_TYPE" val="2"/>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160108_1*m_h_i*1_2_1"/>
  <p:tag name="KSO_WM_TEMPLATE_CATEGORY" val="diagram"/>
  <p:tag name="KSO_WM_TEMPLATE_INDEX" val="160108"/>
  <p:tag name="KSO_WM_UNIT_LAYERLEVEL" val="1_1_1"/>
  <p:tag name="KSO_WM_TAG_VERSION" val="1.0"/>
  <p:tag name="KSO_WM_BEAUTIFY_FLAG" val="#wm#"/>
  <p:tag name="KSO_WM_UNIT_FILL_FORE_SCHEMECOLOR_INDEX" val="6"/>
  <p:tag name="KSO_WM_UNIT_FILL_TYPE" val="1"/>
</p:tagLst>
</file>

<file path=ppt/tags/tag22.xml><?xml version="1.0" encoding="utf-8"?>
<p:tagLst xmlns:a="http://schemas.openxmlformats.org/drawingml/2006/main" xmlns:r="http://schemas.openxmlformats.org/officeDocument/2006/relationships" xmlns:p="http://schemas.openxmlformats.org/presentationml/2006/main">
  <p:tag name="KSO_WM_UNIT_BIND_DECORATION_IDS" val="diagram160108_1*m_i*1_2;diagram160108_1*m_i*1_3"/>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160108_1*m_h_i*1_1_3"/>
  <p:tag name="KSO_WM_TEMPLATE_CATEGORY" val="diagram"/>
  <p:tag name="KSO_WM_TEMPLATE_INDEX" val="160108"/>
  <p:tag name="KSO_WM_UNIT_LAYERLEVEL" val="1_1_1"/>
  <p:tag name="KSO_WM_TAG_VERSION" val="1.0"/>
  <p:tag name="KSO_WM_BEAUTIFY_FLAG" val="#wm#"/>
  <p:tag name="KSO_WM_UNIT_FILL_FORE_SCHEMECOLOR_INDEX" val="5"/>
  <p:tag name="KSO_WM_UNIT_FILL_TYPE" val="1"/>
  <p:tag name="KSO_WM_UNIT_TEXT_FILL_FORE_SCHEMECOLOR_INDEX" val="14"/>
  <p:tag name="KSO_WM_UNIT_TEXT_FILL_TYPE" val="1"/>
</p:tagLst>
</file>

<file path=ppt/tags/tag2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160108_1*m_h_a*1_1_1"/>
  <p:tag name="KSO_WM_TEMPLATE_CATEGORY" val="diagram"/>
  <p:tag name="KSO_WM_TEMPLATE_INDEX" val="160108"/>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24.xml><?xml version="1.0" encoding="utf-8"?>
<p:tagLst xmlns:a="http://schemas.openxmlformats.org/drawingml/2006/main" xmlns:r="http://schemas.openxmlformats.org/officeDocument/2006/relationships" xmlns:p="http://schemas.openxmlformats.org/presentationml/2006/main">
  <p:tag name="KSO_WM_UNIT_BIND_DECORATION_IDS" val="diagram160108_1*m_i*1_4;diagram160108_1*m_i*1_5"/>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160108_1*m_h_i*1_2_3"/>
  <p:tag name="KSO_WM_TEMPLATE_CATEGORY" val="diagram"/>
  <p:tag name="KSO_WM_TEMPLATE_INDEX" val="160108"/>
  <p:tag name="KSO_WM_UNIT_LAYERLEVEL" val="1_1_1"/>
  <p:tag name="KSO_WM_TAG_VERSION" val="1.0"/>
  <p:tag name="KSO_WM_BEAUTIFY_FLAG" val="#wm#"/>
  <p:tag name="KSO_WM_UNIT_FILL_FORE_SCHEMECOLOR_INDEX" val="6"/>
  <p:tag name="KSO_WM_UNIT_FILL_TYPE" val="1"/>
  <p:tag name="KSO_WM_UNIT_TEXT_FILL_FORE_SCHEMECOLOR_INDEX" val="14"/>
  <p:tag name="KSO_WM_UNIT_TEXT_FILL_TYPE" val="1"/>
</p:tagLst>
</file>

<file path=ppt/tags/tag2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DIAGRAM_GROUP_CODE" val="m1-1"/>
  <p:tag name="KSO_WM_UNIT_TYPE" val="m_h_a"/>
  <p:tag name="KSO_WM_UNIT_INDEX" val="1_2_1"/>
  <p:tag name="KSO_WM_UNIT_ID" val="diagram160108_1*m_h_a*1_2_1"/>
  <p:tag name="KSO_WM_TEMPLATE_CATEGORY" val="diagram"/>
  <p:tag name="KSO_WM_TEMPLATE_INDEX" val="160108"/>
  <p:tag name="KSO_WM_UNIT_LAYERLEVEL" val="1_1_1"/>
  <p:tag name="KSO_WM_TAG_VERSION" val="1.0"/>
  <p:tag name="KSO_WM_BEAUTIFY_FLAG" val="#wm#"/>
  <p:tag name="KSO_WM_UNIT_PRESET_TEXT" val="添加标题"/>
  <p:tag name="KSO_WM_UNIT_TEXT_FILL_FORE_SCHEMECOLOR_INDEX" val="14"/>
  <p:tag name="KSO_WM_UNIT_TEXT_FILL_TYPE" val="1"/>
</p:tagLst>
</file>

<file path=ppt/tags/tag26.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18"/>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160108_1*m_h_f*1_2_1"/>
  <p:tag name="KSO_WM_TEMPLATE_CATEGORY" val="diagram"/>
  <p:tag name="KSO_WM_TEMPLATE_INDEX" val="160108"/>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Lst>
</file>

<file path=ppt/tags/tag27.xml><?xml version="1.0" encoding="utf-8"?>
<p:tagLst xmlns:a="http://schemas.openxmlformats.org/drawingml/2006/main" xmlns:r="http://schemas.openxmlformats.org/officeDocument/2006/relationships" xmlns:p="http://schemas.openxmlformats.org/presentationml/2006/main">
  <p:tag name="TIMING" val="|7.4|4.1"/>
</p:tagLst>
</file>

<file path=ppt/tags/tag28.xml><?xml version="1.0" encoding="utf-8"?>
<p:tagLst xmlns:a="http://schemas.openxmlformats.org/drawingml/2006/main" xmlns:r="http://schemas.openxmlformats.org/officeDocument/2006/relationships" xmlns:p="http://schemas.openxmlformats.org/presentationml/2006/main">
  <p:tag name="TIMING" val="|23.9"/>
</p:tagLst>
</file>

<file path=ppt/tags/tag29.xml><?xml version="1.0" encoding="utf-8"?>
<p:tagLst xmlns:a="http://schemas.openxmlformats.org/drawingml/2006/main" xmlns:r="http://schemas.openxmlformats.org/officeDocument/2006/relationships" xmlns:p="http://schemas.openxmlformats.org/presentationml/2006/main">
  <p:tag name="TIMING" val="|41"/>
</p:tagLst>
</file>

<file path=ppt/tags/tag30.xml><?xml version="1.0" encoding="utf-8"?>
<p:tagLst xmlns:a="http://schemas.openxmlformats.org/drawingml/2006/main" xmlns:r="http://schemas.openxmlformats.org/officeDocument/2006/relationships" xmlns:p="http://schemas.openxmlformats.org/presentationml/2006/main">
  <p:tag name="KSO_WM_UNIT_TABLE_BEAUTIFY" val="smartTable{d323dcad-15f2-489d-9c3d-e6d82e312a9c}"/>
</p:tagLst>
</file>

<file path=ppt/tags/tag31.xml><?xml version="1.0" encoding="utf-8"?>
<p:tagLst xmlns:a="http://schemas.openxmlformats.org/drawingml/2006/main" xmlns:r="http://schemas.openxmlformats.org/officeDocument/2006/relationships" xmlns:p="http://schemas.openxmlformats.org/presentationml/2006/main">
  <p:tag name="KSO_WM_UNIT_TABLE_BEAUTIFY" val="smartTable{998c10ed-99e6-4d1c-8a47-9b555f62682d}"/>
</p:tagLst>
</file>

<file path=ppt/tags/tag32.xml><?xml version="1.0" encoding="utf-8"?>
<p:tagLst xmlns:a="http://schemas.openxmlformats.org/drawingml/2006/main" xmlns:r="http://schemas.openxmlformats.org/officeDocument/2006/relationships" xmlns:p="http://schemas.openxmlformats.org/presentationml/2006/main">
  <p:tag name="KSO_WM_UNIT_DIAGRAM_MODELTYPE" val="flashPicture"/>
  <p:tag name="KSO_WM_UNIT_VALUE" val="864*1152"/>
  <p:tag name="KSO_WM_UNIT_HIGHLIGHT" val="0"/>
  <p:tag name="KSO_WM_UNIT_COMPATIBLE" val="0"/>
  <p:tag name="KSO_WM_UNIT_DIAGRAM_ISNUMVISUAL" val="0"/>
  <p:tag name="KSO_WM_UNIT_DIAGRAM_ISREFERUNIT" val="0"/>
  <p:tag name="KSO_WM_DIAGRAM_GROUP_CODE" val="ζ1-1"/>
  <p:tag name="KSO_WM_UNIT_TYPE" val="ζ_h_d"/>
  <p:tag name="KSO_WM_UNIT_INDEX" val="1_3_1"/>
  <p:tag name="KSO_WM_UNIT_ID" val="mixed20199734_1*ζ_h_d*1_3_1"/>
  <p:tag name="KSO_WM_TEMPLATE_CATEGORY" val="mixed"/>
  <p:tag name="KSO_WM_TEMPLATE_INDEX" val="20199734"/>
  <p:tag name="KSO_WM_UNIT_LAYERLEVEL" val="1_1_1"/>
  <p:tag name="KSO_WM_TAG_VERSION" val="1.0"/>
  <p:tag name="KSO_WM_BEAUTIFY_FLAG" val="#wm#"/>
  <p:tag name="PA" val="v5.2.4"/>
  <p:tag name="RESOURCELIBID_ANIM" val="557083"/>
  <p:tag name="KSO_WM_UNIT_FLASH_PICTURE_RATE" val="2"/>
  <p:tag name="KSO_WM_UNIT_USESOURCEFORMAT_APPLY" val="1"/>
</p:tagLst>
</file>

<file path=ppt/theme/theme1.xml><?xml version="1.0" encoding="utf-8"?>
<a:theme xmlns:a="http://schemas.openxmlformats.org/drawingml/2006/main" name="webwppDef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2576</TotalTime>
  <Words>4739</Words>
  <Application>Microsoft Macintosh PowerPoint</Application>
  <PresentationFormat>全屏显示(16:9)</PresentationFormat>
  <Paragraphs>667</Paragraphs>
  <Slides>57</Slides>
  <Notes>46</Notes>
  <HiddenSlides>0</HiddenSlides>
  <MMClips>4</MMClips>
  <ScaleCrop>false</ScaleCrop>
  <HeadingPairs>
    <vt:vector size="8" baseType="variant">
      <vt:variant>
        <vt:lpstr>已用的字体</vt:lpstr>
      </vt:variant>
      <vt:variant>
        <vt:i4>12</vt:i4>
      </vt:variant>
      <vt:variant>
        <vt:lpstr>主题</vt:lpstr>
      </vt:variant>
      <vt:variant>
        <vt:i4>2</vt:i4>
      </vt:variant>
      <vt:variant>
        <vt:lpstr>嵌入 OLE 服务器</vt:lpstr>
      </vt:variant>
      <vt:variant>
        <vt:i4>1</vt:i4>
      </vt:variant>
      <vt:variant>
        <vt:lpstr>幻灯片标题</vt:lpstr>
      </vt:variant>
      <vt:variant>
        <vt:i4>57</vt:i4>
      </vt:variant>
    </vt:vector>
  </HeadingPairs>
  <TitlesOfParts>
    <vt:vector size="72" baseType="lpstr">
      <vt:lpstr>DengXian</vt:lpstr>
      <vt:lpstr>仿宋_GB2312</vt:lpstr>
      <vt:lpstr>黑体</vt:lpstr>
      <vt:lpstr>宋体</vt:lpstr>
      <vt:lpstr>微软雅黑</vt:lpstr>
      <vt:lpstr>微软雅黑</vt:lpstr>
      <vt:lpstr>Arial Bold</vt:lpstr>
      <vt:lpstr>Arial</vt:lpstr>
      <vt:lpstr>Calibri</vt:lpstr>
      <vt:lpstr>Impact</vt:lpstr>
      <vt:lpstr>Times New Roman</vt:lpstr>
      <vt:lpstr>Wingdings</vt:lpstr>
      <vt:lpstr>webwppDefTheme</vt:lpstr>
      <vt:lpstr>Office 主题</vt:lpstr>
      <vt:lpstr>Visio</vt:lpstr>
      <vt:lpstr>PowerPoint 演示文稿</vt:lpstr>
      <vt:lpstr>PowerPoint 演示文稿</vt:lpstr>
      <vt:lpstr>无障碍服务群体庞大</vt:lpstr>
      <vt:lpstr>信息社会发展新趋势</vt:lpstr>
      <vt:lpstr>无障碍研究领域框架</vt:lpstr>
      <vt:lpstr>无障碍建设比较</vt:lpstr>
      <vt:lpstr>信息技术的发展为无障碍带来契机</vt:lpstr>
      <vt:lpstr>PowerPoint 演示文稿</vt:lpstr>
      <vt:lpstr>信息无障碍走入中国 2004年至2007年：起步与尝试阶段</vt:lpstr>
      <vt:lpstr>信息无障碍走入中国 2004年至2007年：起步与尝试阶段</vt:lpstr>
      <vt:lpstr>在重大活动及残疾生活中积极应用无障碍技术 2008年至2014年：“奥运+亚运+世博”阶段</vt:lpstr>
      <vt:lpstr>国家大力投入支持信息无障碍相关科研工作 2008年至2014年：“奥运+亚运+世博”阶段</vt:lpstr>
      <vt:lpstr>政府以及社会重要门户网站信息开始无障碍建设 2008年至2014年：“奥运+亚运+世博”阶段</vt:lpstr>
      <vt:lpstr>无障碍环境建设成为国家战略 2015年以后：全面发展阶段</vt:lpstr>
      <vt:lpstr>无障碍环境建设成为国家战略 2015年以后：全面发展阶段</vt:lpstr>
      <vt:lpstr>互联网企业日益重视信息无障碍建设 2015年以后：全面发展阶段</vt:lpstr>
      <vt:lpstr>科研重点从理论研究向产业与应用方向转移 2015年以后：全面发展阶段</vt:lpstr>
      <vt:lpstr>PowerPoint 演示文稿</vt:lpstr>
      <vt:lpstr>国际公约与各国法律法规</vt:lpstr>
      <vt:lpstr>全球信息无障碍强制立法情况</vt:lpstr>
      <vt:lpstr>我国信息无障碍相关法律与政策</vt:lpstr>
      <vt:lpstr>信息无障碍法律执行依据</vt:lpstr>
      <vt:lpstr>Web Content Accessibility Guidelines 2.1</vt:lpstr>
      <vt:lpstr>我国信息无障碍国家标准发展 标准参考阶段</vt:lpstr>
      <vt:lpstr>我国信息无障碍国家标准发展 标准引进阶段</vt:lpstr>
      <vt:lpstr>我国信息无障碍国家标准发展 自主制定阶段</vt:lpstr>
      <vt:lpstr>我国信息无障碍国家标准发展 自主制定阶段</vt:lpstr>
      <vt:lpstr>我国信息无障碍国家标准发展 自主创新与国际接轨阶段</vt:lpstr>
      <vt:lpstr>PowerPoint 演示文稿</vt:lpstr>
      <vt:lpstr>主要互联网接入终端</vt:lpstr>
      <vt:lpstr>PowerPoint 演示文稿</vt:lpstr>
      <vt:lpstr>PowerPoint 演示文稿</vt:lpstr>
      <vt:lpstr>1. 基于软硬件一体化的自动遍历技术</vt:lpstr>
      <vt:lpstr>PowerPoint 演示文稿</vt:lpstr>
      <vt:lpstr>2. 基于人工智能算法的自动检测技术</vt:lpstr>
      <vt:lpstr>2. 基于人工智能算法的自动检测技术</vt:lpstr>
      <vt:lpstr>3. 基于群智计算框架的自动校准技术</vt:lpstr>
      <vt:lpstr>PowerPoint 演示文稿</vt:lpstr>
      <vt:lpstr>PowerPoint 演示文稿</vt:lpstr>
      <vt:lpstr>移动应用(APP)信息无障碍检测完成情况</vt:lpstr>
      <vt:lpstr>PowerPoint 演示文稿</vt:lpstr>
      <vt:lpstr>PowerPoint 演示文稿</vt:lpstr>
      <vt:lpstr>PowerPoint 演示文稿</vt:lpstr>
      <vt:lpstr>PowerPoint 演示文稿</vt:lpstr>
      <vt:lpstr>PowerPoint 演示文稿</vt:lpstr>
      <vt:lpstr>PowerPoint 演示文稿</vt:lpstr>
      <vt:lpstr>信息无障碍技术研究与应用的总体思路</vt:lpstr>
      <vt:lpstr>PowerPoint 演示文稿</vt:lpstr>
      <vt:lpstr>平等≠均等</vt:lpstr>
      <vt:lpstr>信息无障碍的产业应用与产品研发</vt:lpstr>
      <vt:lpstr>技术创新总框架</vt:lpstr>
      <vt:lpstr>创新点1-多通道无障碍信息表达理解</vt:lpstr>
      <vt:lpstr>创新点2-智能无障碍信息压缩推荐</vt:lpstr>
      <vt:lpstr>创新点3-信息无障碍高效交互</vt:lpstr>
      <vt:lpstr>PowerPoint 演示文稿</vt:lpstr>
      <vt:lpstr>历史机遇期</vt:lpstr>
      <vt:lpstr>PowerPoint 演示文稿</vt:lpstr>
    </vt:vector>
  </TitlesOfParts>
  <Company>SENIOR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RGB：0,158,259</dc:title>
  <dc:creator>Guo Baocheng</dc:creator>
  <cp:lastModifiedBy>王炜</cp:lastModifiedBy>
  <cp:revision>154</cp:revision>
  <cp:lastPrinted>2021-04-28T09:50:29Z</cp:lastPrinted>
  <dcterms:created xsi:type="dcterms:W3CDTF">2021-04-28T09:50:29Z</dcterms:created>
  <dcterms:modified xsi:type="dcterms:W3CDTF">2022-09-06T10:08:49Z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2052-0.0.0.0</vt:lpwstr>
  </property>
</Properties>
</file>